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1253" r:id="rId2"/>
    <p:sldId id="1041" r:id="rId3"/>
    <p:sldId id="1162" r:id="rId4"/>
    <p:sldId id="1163" r:id="rId5"/>
    <p:sldId id="1164" r:id="rId6"/>
    <p:sldId id="1165" r:id="rId7"/>
    <p:sldId id="1166" r:id="rId8"/>
    <p:sldId id="1167" r:id="rId9"/>
    <p:sldId id="1168" r:id="rId10"/>
    <p:sldId id="1169" r:id="rId11"/>
    <p:sldId id="1170" r:id="rId12"/>
    <p:sldId id="1171" r:id="rId13"/>
    <p:sldId id="1172" r:id="rId14"/>
    <p:sldId id="1173" r:id="rId15"/>
    <p:sldId id="1174" r:id="rId16"/>
    <p:sldId id="1042" r:id="rId17"/>
    <p:sldId id="1068" r:id="rId18"/>
    <p:sldId id="1069" r:id="rId19"/>
    <p:sldId id="1070" r:id="rId20"/>
    <p:sldId id="1072" r:id="rId21"/>
    <p:sldId id="1073" r:id="rId22"/>
    <p:sldId id="1074" r:id="rId23"/>
    <p:sldId id="1076" r:id="rId24"/>
    <p:sldId id="1077" r:id="rId25"/>
    <p:sldId id="1078" r:id="rId26"/>
    <p:sldId id="1079" r:id="rId27"/>
    <p:sldId id="1080" r:id="rId28"/>
    <p:sldId id="1081" r:id="rId29"/>
    <p:sldId id="1084" r:id="rId30"/>
    <p:sldId id="1085" r:id="rId31"/>
    <p:sldId id="1086" r:id="rId32"/>
    <p:sldId id="965" r:id="rId33"/>
    <p:sldId id="966" r:id="rId34"/>
    <p:sldId id="967" r:id="rId35"/>
    <p:sldId id="1258" r:id="rId36"/>
    <p:sldId id="1259" r:id="rId37"/>
    <p:sldId id="1087" r:id="rId38"/>
    <p:sldId id="1088" r:id="rId39"/>
    <p:sldId id="1089" r:id="rId40"/>
    <p:sldId id="1095" r:id="rId41"/>
    <p:sldId id="1093" r:id="rId42"/>
    <p:sldId id="1260" r:id="rId43"/>
    <p:sldId id="1050" r:id="rId44"/>
    <p:sldId id="1112" r:id="rId45"/>
    <p:sldId id="1113" r:id="rId46"/>
    <p:sldId id="1262" r:id="rId47"/>
    <p:sldId id="1114" r:id="rId48"/>
    <p:sldId id="1116" r:id="rId49"/>
    <p:sldId id="1125" r:id="rId50"/>
    <p:sldId id="1117" r:id="rId51"/>
    <p:sldId id="111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A8"/>
    <a:srgbClr val="3C6CDF"/>
    <a:srgbClr val="9CDFF9"/>
    <a:srgbClr val="B8C2C9"/>
    <a:srgbClr val="D6DCE0"/>
    <a:srgbClr val="0000A3"/>
    <a:srgbClr val="010086"/>
    <a:srgbClr val="01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588"/>
    <p:restoredTop sz="88075"/>
  </p:normalViewPr>
  <p:slideViewPr>
    <p:cSldViewPr snapToGrid="0" snapToObjects="1">
      <p:cViewPr varScale="1">
        <p:scale>
          <a:sx n="106" d="100"/>
          <a:sy n="106" d="100"/>
        </p:scale>
        <p:origin x="1048" y="168"/>
      </p:cViewPr>
      <p:guideLst>
        <p:guide orient="horz" pos="96"/>
        <p:guide/>
      </p:guideLst>
    </p:cSldViewPr>
  </p:slideViewPr>
  <p:notesTextViewPr>
    <p:cViewPr>
      <p:scale>
        <a:sx n="155" d="100"/>
        <a:sy n="1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10/10/24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878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sng" dirty="0"/>
              <a:t>Message syntax</a:t>
            </a:r>
            <a:r>
              <a:rPr lang="en-US" dirty="0"/>
              <a:t>: Ex: Header fields (Size of the header, do we need additional bit, ex)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sng" dirty="0"/>
              <a:t>Message semantics</a:t>
            </a:r>
            <a:r>
              <a:rPr lang="en-US" dirty="0"/>
              <a:t>: Each field -&gt; what is the meaning.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032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850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sng" dirty="0"/>
              <a:t>Real-time audio/video service</a:t>
            </a:r>
            <a:r>
              <a:rPr lang="en-US" dirty="0"/>
              <a:t>: Ex: Phone call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sng" dirty="0"/>
              <a:t>Elastic</a:t>
            </a:r>
            <a:r>
              <a:rPr lang="en-US" dirty="0"/>
              <a:t>: Don’t need to ensure the latency.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sng" dirty="0"/>
              <a:t>Throughput</a:t>
            </a:r>
            <a:r>
              <a:rPr lang="en-US" dirty="0"/>
              <a:t>: Is </a:t>
            </a:r>
            <a:r>
              <a:rPr lang="en-US"/>
              <a:t>any guaranteed </a:t>
            </a:r>
            <a:r>
              <a:rPr lang="en-US" dirty="0"/>
              <a:t>service required?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464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sng" dirty="0"/>
              <a:t>Reliable transport</a:t>
            </a:r>
            <a:r>
              <a:rPr lang="en-US" dirty="0"/>
              <a:t>: Guaranty that the receiver will get packets in order without packet loss.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sng" dirty="0"/>
              <a:t>Flow control</a:t>
            </a:r>
            <a:r>
              <a:rPr lang="en-US" dirty="0"/>
              <a:t>: The receiver will not overflow packets.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sng" dirty="0"/>
              <a:t>Connection-oriented</a:t>
            </a:r>
            <a:r>
              <a:rPr lang="en-US" dirty="0"/>
              <a:t>: To make sure the receiver is available.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TCP overhead is longer than UDP, UDP does not have any header, it directly sends the packet without establishing a connection.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we can tolerate the data loss, it is better to use UDP.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Ans: </a:t>
            </a:r>
            <a:r>
              <a:rPr lang="en-US" dirty="0"/>
              <a:t> Because UDP has less overhead. It can provide less time delay. Its good for real time service.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1012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911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1835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180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HTTP: Transfer in plain text, and HTTPS: Transfer with security using encryption.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HTTPS is built upon HTTP.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sng" dirty="0"/>
              <a:t>Homework: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When (in which folder) are the sessions stored for browsers?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put the path in Wireshark so that it can decrypt the HTTPS web pages.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6898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sng" dirty="0"/>
              <a:t>Stateless</a:t>
            </a:r>
            <a:r>
              <a:rPr lang="en-US" dirty="0"/>
              <a:t>: The web server doesn’t have any state, every time the client requests is considered as a new request.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 uses cookies to store our suggestions on websites. That’s why when we visit any website say a shopping website, even if we didn’t log in, it shows recommendations related to our preference.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282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36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02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2447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87474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681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708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093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501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101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1466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90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client, we only store cookie IDs and other information in the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268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the applications connected to the internet are network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5022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3792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F841B-2E0C-D644-8ADE-1DB30A60E6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86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Third-party will not only display on one website but also on other websites in the form of advertisements.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F841B-2E0C-D644-8ADE-1DB30A60E6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4329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F841B-2E0C-D644-8ADE-1DB30A60E6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6942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F841B-2E0C-D644-8ADE-1DB30A60E6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8031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F841B-2E0C-D644-8ADE-1DB30A60E6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5801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common internet attack: </a:t>
            </a:r>
            <a:r>
              <a:rPr lang="en-US" dirty="0" err="1"/>
              <a:t>Ddos</a:t>
            </a:r>
            <a:r>
              <a:rPr lang="en-US" dirty="0"/>
              <a:t> attack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22318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re:</a:t>
            </a:r>
            <a:r>
              <a:rPr lang="en-US" baseline="0" dirty="0"/>
              <a:t> poor content providers – like in real-estate, location is everything.  servers want to be close to clients.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2485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why minutes (recall earlier delay versus arrival rate curve from Chapter 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Access utilization: 1.50mpbs/1.54mpbs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case, the bottleneck is the access link which is 1.54mpbs.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5438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4009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Network application only works on end devices, they can’t run on routers and switches directly.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12460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LAN utilization: incoming rate/max rate = [1.5 Mbps x 0.6(If not hit) + 0(If hit)]/1.54 Mbps = 58%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0.44 + microsecond + 0.6 (2+ millisecond + microsecond)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1645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3311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786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DNS uses UDP because it has many requests.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the request is lost then the browser will send another request.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6978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5963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has so many </a:t>
            </a:r>
            <a:r>
              <a:rPr lang="en-US"/>
              <a:t>requests that </a:t>
            </a:r>
            <a:r>
              <a:rPr lang="en-US" dirty="0"/>
              <a:t>is why we should not have a centralized server.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2638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UNT request will first go to the  UNT DNS server. If it does not have matching then it will do </a:t>
            </a:r>
            <a:r>
              <a:rPr lang="en-US"/>
              <a:t>to the root </a:t>
            </a:r>
            <a:r>
              <a:rPr lang="en-US" dirty="0"/>
              <a:t>DNS server.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25654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61373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8360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389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common model on the internet.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Master has a permanent IP address.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are the clients.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Clients are more flexible. Unlike servers, we don’t need to always be on and we don’t need a permanent IP address.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Clients do not talk with each other without a server.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682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Traffic will go recursively to get the IP address.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this, the local server must wait for more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may go </a:t>
            </a:r>
            <a:r>
              <a:rPr lang="en-US"/>
              <a:t>several round trips.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320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Everyone is connected.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Everyone is equivalent to each other, and they can talk directly with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we share a file, the request will go to everyone.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we request a download, everyone will participate in the download. Everyone will get some part of a file from each other.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Ex: BitTorrent (File download).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all will share the file the speed will increase.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200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we are running a program it becomes a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we communicate between devices we call inter-process communication.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561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we want to exchange information between processes we need to create the socket.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each socket, we need to assign a port number, and using the port number they can talk to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9039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IP address- Identify the device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Port number – Identify the process in a particular device/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3986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Relationship Id="rId2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16E6E-0B02-8D9D-BC53-50A0BB6C2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92" y="1793875"/>
            <a:ext cx="11124616" cy="200024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latin typeface="+mn-lt"/>
              </a:rPr>
              <a:t>CSCE 5580 – Computer Networks</a:t>
            </a:r>
            <a:br>
              <a:rPr lang="en-US" sz="6000" dirty="0">
                <a:latin typeface="+mn-lt"/>
              </a:rPr>
            </a:br>
            <a:br>
              <a:rPr lang="en-US" sz="6000" dirty="0">
                <a:latin typeface="+mn-lt"/>
              </a:rPr>
            </a:br>
            <a:r>
              <a:rPr lang="en-US" b="0" dirty="0">
                <a:latin typeface="+mn-lt"/>
              </a:rPr>
              <a:t>Instructor: Tao Wang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E669B-8D2F-E358-931F-960039FD1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085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Addressing processes</a:t>
            </a:r>
            <a:endParaRPr lang="en-US" sz="4400" dirty="0"/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4B0603A7-FD76-E142-950F-40A4CCA78957}"/>
              </a:ext>
            </a:extLst>
          </p:cNvPr>
          <p:cNvSpPr txBox="1">
            <a:spLocks noChangeArrowheads="1"/>
          </p:cNvSpPr>
          <p:nvPr/>
        </p:nvSpPr>
        <p:spPr>
          <a:xfrm>
            <a:off x="695101" y="1464896"/>
            <a:ext cx="4964479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 receive messages, process  must have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identifier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device has unique 32-bit IP address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does  IP address of host on which process runs suffice for identifying the process?</a:t>
            </a:r>
          </a:p>
        </p:txBody>
      </p:sp>
      <p:sp>
        <p:nvSpPr>
          <p:cNvPr id="62" name="Rectangle 4">
            <a:extLst>
              <a:ext uri="{FF2B5EF4-FFF2-40B4-BE49-F238E27FC236}">
                <a16:creationId xmlns:a16="http://schemas.microsoft.com/office/drawing/2014/main" id="{3FB47D89-608E-6B48-B260-00596EFC3969}"/>
              </a:ext>
            </a:extLst>
          </p:cNvPr>
          <p:cNvSpPr txBox="1">
            <a:spLocks noChangeArrowheads="1"/>
          </p:cNvSpPr>
          <p:nvPr/>
        </p:nvSpPr>
        <p:spPr>
          <a:xfrm>
            <a:off x="5927834" y="1464896"/>
            <a:ext cx="6127531" cy="5218112"/>
          </a:xfrm>
          <a:prstGeom prst="rect">
            <a:avLst/>
          </a:prstGeom>
          <a:noFill/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identifier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includes both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IP address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and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port numbers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associated with process on host.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example port numbers: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HTTP server: 80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server: 25</a:t>
            </a:r>
          </a:p>
          <a:p>
            <a:pPr lvl="0"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 send HTTP message to </a:t>
            </a:r>
            <a:r>
              <a:rPr lang="en-US" altLang="en-US" dirty="0" err="1">
                <a:solidFill>
                  <a:prstClr val="black"/>
                </a:solidFill>
                <a:ea typeface="ＭＳ Ｐゴシック" panose="020B0600070205080204" pitchFamily="34" charset="-128"/>
              </a:rPr>
              <a:t>computerscience.engineering.unt.edu</a:t>
            </a:r>
            <a:r>
              <a:rPr lang="zh-CN" altLang="en-US" dirty="0">
                <a:solidFill>
                  <a:prstClr val="black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prstClr val="black"/>
                </a:solidFill>
                <a:ea typeface="ＭＳ Ｐゴシック" panose="020B0600070205080204" pitchFamily="34" charset="-128"/>
              </a:rPr>
              <a:t>web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server:</a:t>
            </a:r>
          </a:p>
          <a:p>
            <a:pPr lvl="1"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IP address: </a:t>
            </a:r>
            <a:r>
              <a:rPr lang="en-US" dirty="0"/>
              <a:t>129.120.108.147</a:t>
            </a:r>
            <a:endParaRPr kumimoji="0" lang="en-US" alt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port number: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80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more shortly…</a:t>
            </a:r>
          </a:p>
        </p:txBody>
      </p:sp>
      <p:sp>
        <p:nvSpPr>
          <p:cNvPr id="63" name="Rectangle 3">
            <a:extLst>
              <a:ext uri="{FF2B5EF4-FFF2-40B4-BE49-F238E27FC236}">
                <a16:creationId xmlns:a16="http://schemas.microsoft.com/office/drawing/2014/main" id="{E09403B9-43A8-5149-B58E-34440F6AB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285" y="4507034"/>
            <a:ext cx="431451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742950" marR="0" lvl="1" indent="-28575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no,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many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processes can be running on same host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1946457-0440-7A46-8315-47A8A412F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47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An application-layer </a:t>
            </a:r>
            <a:r>
              <a:rPr lang="en-US" altLang="en-US" dirty="0">
                <a:ea typeface="ＭＳ Ｐゴシック" panose="020B0600070205080204" pitchFamily="34" charset="-128"/>
              </a:rPr>
              <a:t>p</a:t>
            </a:r>
            <a:r>
              <a:rPr lang="en-US" altLang="en-US" sz="4400" dirty="0">
                <a:ea typeface="ＭＳ Ｐゴシック" panose="020B0600070205080204" pitchFamily="34" charset="-128"/>
              </a:rPr>
              <a:t>rotocol </a:t>
            </a:r>
            <a:r>
              <a:rPr lang="en-US" altLang="en-US" dirty="0">
                <a:ea typeface="ＭＳ Ｐゴシック" panose="020B0600070205080204" pitchFamily="34" charset="-128"/>
              </a:rPr>
              <a:t>d</a:t>
            </a:r>
            <a:r>
              <a:rPr lang="en-US" altLang="en-US" sz="4400" dirty="0">
                <a:ea typeface="ＭＳ Ｐゴシック" panose="020B0600070205080204" pitchFamily="34" charset="-128"/>
              </a:rPr>
              <a:t>efines:</a:t>
            </a:r>
            <a:endParaRPr lang="en-US" sz="440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251B37A-10ED-6C4A-A5F1-4B1BE824E86A}"/>
              </a:ext>
            </a:extLst>
          </p:cNvPr>
          <p:cNvSpPr txBox="1">
            <a:spLocks noChangeArrowheads="1"/>
          </p:cNvSpPr>
          <p:nvPr/>
        </p:nvSpPr>
        <p:spPr>
          <a:xfrm>
            <a:off x="759182" y="1464838"/>
            <a:ext cx="5297309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types of messages exchanged,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e.g., request, response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message syntax: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what fields in messages &amp; how fields are delineated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message semantics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meaning of information in fields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rules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for when and how processes send &amp; respond to messages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3FA004C-2235-334F-8814-1F36401D2A86}"/>
              </a:ext>
            </a:extLst>
          </p:cNvPr>
          <p:cNvSpPr txBox="1">
            <a:spLocks noChangeArrowheads="1"/>
          </p:cNvSpPr>
          <p:nvPr/>
        </p:nvSpPr>
        <p:spPr>
          <a:xfrm>
            <a:off x="6555631" y="1474670"/>
            <a:ext cx="4758660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open protocols:</a:t>
            </a:r>
          </a:p>
          <a:p>
            <a:pPr marL="460375" marR="0" lvl="0" indent="-2301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defined in RFCs, everyone has access to protocol definition</a:t>
            </a:r>
          </a:p>
          <a:p>
            <a:pPr marL="460375" marR="0" lvl="0" indent="-2301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allows for interoperability</a:t>
            </a:r>
          </a:p>
          <a:p>
            <a:pPr marL="460375" marR="0" lvl="0" indent="-2301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e.g., HTTP, SMTP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proprietary protocols:</a:t>
            </a:r>
          </a:p>
          <a:p>
            <a:pPr marL="527050" marR="0" lvl="0" indent="-2301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e.g., Skype, Zoom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E3DF4-2D02-7D4F-B76E-99CD4324F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33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What </a:t>
            </a:r>
            <a:r>
              <a:rPr lang="en-US" altLang="en-US" dirty="0">
                <a:ea typeface="ＭＳ Ｐゴシック" panose="020B0600070205080204" pitchFamily="34" charset="-128"/>
              </a:rPr>
              <a:t>t</a:t>
            </a:r>
            <a:r>
              <a:rPr lang="en-US" altLang="en-US" sz="4400" dirty="0">
                <a:ea typeface="ＭＳ Ｐゴシック" panose="020B0600070205080204" pitchFamily="34" charset="-128"/>
              </a:rPr>
              <a:t>ransport </a:t>
            </a:r>
            <a:r>
              <a:rPr lang="en-US" altLang="en-US" dirty="0">
                <a:ea typeface="ＭＳ Ｐゴシック" panose="020B0600070205080204" pitchFamily="34" charset="-128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</a:rPr>
              <a:t>ervice does an </a:t>
            </a:r>
            <a:r>
              <a:rPr lang="en-US" altLang="en-US" dirty="0">
                <a:ea typeface="ＭＳ Ｐゴシック" panose="020B0600070205080204" pitchFamily="34" charset="-128"/>
              </a:rPr>
              <a:t>a</a:t>
            </a:r>
            <a:r>
              <a:rPr lang="en-US" altLang="en-US" sz="4400" dirty="0">
                <a:ea typeface="ＭＳ Ｐゴシック" panose="020B0600070205080204" pitchFamily="34" charset="-128"/>
              </a:rPr>
              <a:t>pp need?</a:t>
            </a:r>
            <a:endParaRPr lang="en-US" sz="4400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A2F19F9-C8D7-114F-8257-FB4D95438E3B}"/>
              </a:ext>
            </a:extLst>
          </p:cNvPr>
          <p:cNvSpPr txBox="1">
            <a:spLocks noChangeArrowheads="1"/>
          </p:cNvSpPr>
          <p:nvPr/>
        </p:nvSpPr>
        <p:spPr>
          <a:xfrm>
            <a:off x="676025" y="1406872"/>
            <a:ext cx="4972505" cy="27971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marR="0" lvl="0" indent="-2190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integrity</a:t>
            </a:r>
          </a:p>
          <a:p>
            <a:pPr marL="233363" marR="0" lvl="0" indent="-2190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 apps (e.g., file transfer, web transactions) require 100% reliable data transfer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apps (e.g., audio) can tolerate some loss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A728678F-8DEF-4046-89DA-20D9B309E935}"/>
              </a:ext>
            </a:extLst>
          </p:cNvPr>
          <p:cNvSpPr txBox="1">
            <a:spLocks noChangeArrowheads="1"/>
          </p:cNvSpPr>
          <p:nvPr/>
        </p:nvSpPr>
        <p:spPr>
          <a:xfrm>
            <a:off x="544999" y="4365808"/>
            <a:ext cx="5572612" cy="2443163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timing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some apps (e.g., Internet telephony, interactive games) require low delay to be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effective”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9205150-A642-0847-95C4-8C48A24DA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691" y="1377376"/>
            <a:ext cx="497250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throughput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some apps (e.g., multimedia) require minimum amount of throughput to be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effective”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other apps (“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elastic apps”) make use of whatever throughput they get 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EA7119B-8447-E949-AF1B-51F99BABC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666" y="4830189"/>
            <a:ext cx="4533593" cy="127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security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encryption, data integrity, …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4A58A9F-013E-E14B-A97A-3F5139157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21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Transport </a:t>
            </a:r>
            <a:r>
              <a:rPr lang="en-US" altLang="en-US" dirty="0">
                <a:ea typeface="ＭＳ Ｐゴシック" panose="020B0600070205080204" pitchFamily="34" charset="-128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</a:rPr>
              <a:t>ervice </a:t>
            </a:r>
            <a:r>
              <a:rPr lang="en-US" altLang="en-US" dirty="0">
                <a:ea typeface="ＭＳ Ｐゴシック" panose="020B0600070205080204" pitchFamily="34" charset="-128"/>
              </a:rPr>
              <a:t>r</a:t>
            </a:r>
            <a:r>
              <a:rPr lang="en-US" altLang="en-US" sz="4400" dirty="0">
                <a:ea typeface="ＭＳ Ｐゴシック" panose="020B0600070205080204" pitchFamily="34" charset="-128"/>
              </a:rPr>
              <a:t>equirements: common apps</a:t>
            </a:r>
            <a:endParaRPr lang="en-US" sz="4400" dirty="0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E374FB7B-D397-7246-99E8-CE483DFAC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30" y="1536174"/>
            <a:ext cx="3479735" cy="472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file transfer/download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e-mail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Web documents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real-time audio/video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streaming audio/video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interactive games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text messaging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AFA70EB7-D6E6-AF43-A3B7-A90356706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7968" y="1539349"/>
            <a:ext cx="2009076" cy="472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data loss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loss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loss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loss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loss-tolerant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loss-tolerant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loss-tolerant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loss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2B53E900-CFB4-8641-AD80-727AE9380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1692" y="1537762"/>
            <a:ext cx="3025344" cy="472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throughput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elastic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elastic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elastic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audio: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5Kbps-1Mbps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video: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10Kbps-5Mbps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same as above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Kbps+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elastic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7DDCF5FE-9982-C44D-9FFC-E56BA98BF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9064" y="1585760"/>
            <a:ext cx="2936433" cy="472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time sensitive?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yes, 10’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msec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yes, few secs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yes, 10’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msec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yes and no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2228CC-A1AA-2642-A56E-E4F7B0293C25}"/>
              </a:ext>
            </a:extLst>
          </p:cNvPr>
          <p:cNvCxnSpPr/>
          <p:nvPr/>
        </p:nvCxnSpPr>
        <p:spPr>
          <a:xfrm>
            <a:off x="1931843" y="2115070"/>
            <a:ext cx="9382448" cy="0"/>
          </a:xfrm>
          <a:prstGeom prst="line">
            <a:avLst/>
          </a:prstGeom>
          <a:ln w="31750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9224A1-0105-BB4F-B94B-90B305877290}"/>
              </a:ext>
            </a:extLst>
          </p:cNvPr>
          <p:cNvCxnSpPr/>
          <p:nvPr/>
        </p:nvCxnSpPr>
        <p:spPr>
          <a:xfrm>
            <a:off x="1939865" y="2900516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A7C77C-B9C9-EE46-B426-55950F26169C}"/>
              </a:ext>
            </a:extLst>
          </p:cNvPr>
          <p:cNvCxnSpPr/>
          <p:nvPr/>
        </p:nvCxnSpPr>
        <p:spPr>
          <a:xfrm>
            <a:off x="1939865" y="3426882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440764-46DB-324A-BB6F-3C97D7643878}"/>
              </a:ext>
            </a:extLst>
          </p:cNvPr>
          <p:cNvCxnSpPr/>
          <p:nvPr/>
        </p:nvCxnSpPr>
        <p:spPr>
          <a:xfrm>
            <a:off x="1939865" y="3871968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0DC4FF-F8E4-5448-B459-EE842599FEE7}"/>
              </a:ext>
            </a:extLst>
          </p:cNvPr>
          <p:cNvCxnSpPr/>
          <p:nvPr/>
        </p:nvCxnSpPr>
        <p:spPr>
          <a:xfrm>
            <a:off x="1943100" y="4810618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F59182A-878C-AA49-B17B-09494DE9E7C7}"/>
              </a:ext>
            </a:extLst>
          </p:cNvPr>
          <p:cNvCxnSpPr/>
          <p:nvPr/>
        </p:nvCxnSpPr>
        <p:spPr>
          <a:xfrm>
            <a:off x="1943876" y="5263991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FF0474-E5A5-BA49-A926-1DB9D2E63B31}"/>
              </a:ext>
            </a:extLst>
          </p:cNvPr>
          <p:cNvCxnSpPr/>
          <p:nvPr/>
        </p:nvCxnSpPr>
        <p:spPr>
          <a:xfrm>
            <a:off x="1943876" y="5745521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DCA62624-6B99-2E4F-9C54-E08632D8D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570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Internet </a:t>
            </a:r>
            <a:r>
              <a:rPr lang="en-US" altLang="en-US" dirty="0">
                <a:ea typeface="ＭＳ Ｐゴシック" panose="020B0600070205080204" pitchFamily="34" charset="-128"/>
              </a:rPr>
              <a:t>t</a:t>
            </a:r>
            <a:r>
              <a:rPr lang="en-US" altLang="en-US" sz="4400" dirty="0">
                <a:ea typeface="ＭＳ Ｐゴシック" panose="020B0600070205080204" pitchFamily="34" charset="-128"/>
              </a:rPr>
              <a:t>ransport protocols services</a:t>
            </a:r>
            <a:endParaRPr lang="en-US" sz="4400" dirty="0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DDE501EC-BB63-AE43-9802-69590E95725F}"/>
              </a:ext>
            </a:extLst>
          </p:cNvPr>
          <p:cNvSpPr txBox="1">
            <a:spLocks noChangeArrowheads="1"/>
          </p:cNvSpPr>
          <p:nvPr/>
        </p:nvSpPr>
        <p:spPr>
          <a:xfrm>
            <a:off x="753320" y="1383910"/>
            <a:ext cx="6016137" cy="49530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 service: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reliable transport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between sending and receiving process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flow control: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sender won’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 overwhelm receiver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congestion control: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throttle sender when network overloaded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connection-oriented: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setup required between client and server processes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does not provide: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timing, minimum throughput guarantee, security</a:t>
            </a: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85CB224-459F-9A46-AAC8-FC8111271826}"/>
              </a:ext>
            </a:extLst>
          </p:cNvPr>
          <p:cNvSpPr txBox="1">
            <a:spLocks noChangeArrowheads="1"/>
          </p:cNvSpPr>
          <p:nvPr/>
        </p:nvSpPr>
        <p:spPr>
          <a:xfrm>
            <a:off x="6924091" y="1395634"/>
            <a:ext cx="5038725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3381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UDP service: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unreliable data transfer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between sending and receiving process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not provide: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reliability, flow control, congestion control, timing, throughput guarantee, security, or connection setup.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A063EBCE-3A03-8F4C-B279-46497740F45C}"/>
              </a:ext>
            </a:extLst>
          </p:cNvPr>
          <p:cNvSpPr txBox="1">
            <a:spLocks noChangeArrowheads="1"/>
          </p:cNvSpPr>
          <p:nvPr/>
        </p:nvSpPr>
        <p:spPr>
          <a:xfrm>
            <a:off x="7316721" y="5388865"/>
            <a:ext cx="3651156" cy="125964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bother? 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there a UDP?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16E5A18-9D2E-8A4C-A214-8B012F330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88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Internet applications, and transport protocols</a:t>
            </a:r>
            <a:endParaRPr lang="en-US" sz="4400" dirty="0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E374FB7B-D397-7246-99E8-CE483DFAC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30" y="1536174"/>
            <a:ext cx="3479735" cy="424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file transfer/download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e-mail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Web documents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Internet telephony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streaming audio/video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interactive games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2228CC-A1AA-2642-A56E-E4F7B0293C25}"/>
              </a:ext>
            </a:extLst>
          </p:cNvPr>
          <p:cNvCxnSpPr/>
          <p:nvPr/>
        </p:nvCxnSpPr>
        <p:spPr>
          <a:xfrm>
            <a:off x="1931843" y="2115070"/>
            <a:ext cx="9382448" cy="0"/>
          </a:xfrm>
          <a:prstGeom prst="line">
            <a:avLst/>
          </a:prstGeom>
          <a:ln w="31750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9224A1-0105-BB4F-B94B-90B305877290}"/>
              </a:ext>
            </a:extLst>
          </p:cNvPr>
          <p:cNvCxnSpPr/>
          <p:nvPr/>
        </p:nvCxnSpPr>
        <p:spPr>
          <a:xfrm>
            <a:off x="1939865" y="2900516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A7C77C-B9C9-EE46-B426-55950F26169C}"/>
              </a:ext>
            </a:extLst>
          </p:cNvPr>
          <p:cNvCxnSpPr/>
          <p:nvPr/>
        </p:nvCxnSpPr>
        <p:spPr>
          <a:xfrm>
            <a:off x="1939865" y="3426882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440764-46DB-324A-BB6F-3C97D7643878}"/>
              </a:ext>
            </a:extLst>
          </p:cNvPr>
          <p:cNvCxnSpPr/>
          <p:nvPr/>
        </p:nvCxnSpPr>
        <p:spPr>
          <a:xfrm>
            <a:off x="1939865" y="3871968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0DC4FF-F8E4-5448-B459-EE842599FEE7}"/>
              </a:ext>
            </a:extLst>
          </p:cNvPr>
          <p:cNvCxnSpPr/>
          <p:nvPr/>
        </p:nvCxnSpPr>
        <p:spPr>
          <a:xfrm>
            <a:off x="1943100" y="4810618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F59182A-878C-AA49-B17B-09494DE9E7C7}"/>
              </a:ext>
            </a:extLst>
          </p:cNvPr>
          <p:cNvCxnSpPr/>
          <p:nvPr/>
        </p:nvCxnSpPr>
        <p:spPr>
          <a:xfrm>
            <a:off x="1943876" y="5263991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FF0474-E5A5-BA49-A926-1DB9D2E63B31}"/>
              </a:ext>
            </a:extLst>
          </p:cNvPr>
          <p:cNvCxnSpPr/>
          <p:nvPr/>
        </p:nvCxnSpPr>
        <p:spPr>
          <a:xfrm>
            <a:off x="1943876" y="5745521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4">
            <a:extLst>
              <a:ext uri="{FF2B5EF4-FFF2-40B4-BE49-F238E27FC236}">
                <a16:creationId xmlns:a16="http://schemas.microsoft.com/office/drawing/2014/main" id="{5B1BE3BE-D970-9F49-A4D6-24B7C05F2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21" y="1113609"/>
            <a:ext cx="4019427" cy="51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layer protocol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FTP [RFC 959]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[RFC 5321]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HTTP [RFC 7230,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9110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SIP [RFC 3261], RTP [RFC 3550], or proprietary HTTP [RFC 7230], DASH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WOW, FPS (proprietary) </a:t>
            </a:r>
            <a:b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</a:b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EC200A6A-DCEC-4843-B6A0-ED8F92661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7541" y="1566040"/>
            <a:ext cx="2914772" cy="424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transport protocol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 or UDP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UDP or TCP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3C3B59E-F3F5-494A-B878-7AC0C33A9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29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Application layer: overview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809242" y="1870563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marR="0" lvl="0" indent="-401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Principles of network applications</a:t>
            </a:r>
          </a:p>
          <a:p>
            <a:pPr marL="401638" marR="0" lvl="0" indent="-401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Web and HTTP</a:t>
            </a:r>
          </a:p>
          <a:p>
            <a:pPr marL="401638" indent="-401638">
              <a:buClr>
                <a:prstClr val="white">
                  <a:lumMod val="75000"/>
                </a:prstClr>
              </a:buClr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Domain Name System DNS</a:t>
            </a:r>
          </a:p>
          <a:p>
            <a:pPr marL="401638" marR="0" lvl="0" indent="-401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E-mail, SMTP, IMAP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FE695BD-369F-8C4A-ACAD-42671E1C0719}"/>
              </a:ext>
            </a:extLst>
          </p:cNvPr>
          <p:cNvSpPr txBox="1">
            <a:spLocks noChangeArrowheads="1"/>
          </p:cNvSpPr>
          <p:nvPr/>
        </p:nvSpPr>
        <p:spPr>
          <a:xfrm>
            <a:off x="6557554" y="1422888"/>
            <a:ext cx="5405262" cy="4799013"/>
          </a:xfrm>
          <a:prstGeom prst="rect">
            <a:avLst/>
          </a:prstGeom>
        </p:spPr>
        <p:txBody>
          <a:bodyPr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marR="0" lvl="0" indent="-349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P2P applications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A7DC3-C885-F84E-9572-316B7464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Kurose&amp;Ross 8th edition photo">
            <a:extLst>
              <a:ext uri="{FF2B5EF4-FFF2-40B4-BE49-F238E27FC236}">
                <a16:creationId xmlns:a16="http://schemas.microsoft.com/office/drawing/2014/main" id="{95F7992F-0B40-8A40-9C6C-9B0007DB8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1" y="4125913"/>
            <a:ext cx="3087757" cy="23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37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Web and HTTP</a:t>
            </a:r>
            <a:endParaRPr lang="en-US" sz="44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AB7AFB9-05B7-8F45-B2AB-A2B2DBC22CCE}"/>
              </a:ext>
            </a:extLst>
          </p:cNvPr>
          <p:cNvSpPr txBox="1">
            <a:spLocks noChangeArrowheads="1"/>
          </p:cNvSpPr>
          <p:nvPr/>
        </p:nvSpPr>
        <p:spPr>
          <a:xfrm>
            <a:off x="669395" y="1559756"/>
            <a:ext cx="10774192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First, a quick review…</a:t>
            </a:r>
          </a:p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page consists of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objects,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each of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which can be stored on different Web servers</a:t>
            </a:r>
          </a:p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object can be HTML file, JPEG image, Java applet, audio file,…</a:t>
            </a:r>
          </a:p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page consists of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base HTML-file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which includes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several referenced objects, each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addressable by a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URL,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e.g.,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3" name="Group 10">
            <a:extLst>
              <a:ext uri="{FF2B5EF4-FFF2-40B4-BE49-F238E27FC236}">
                <a16:creationId xmlns:a16="http://schemas.microsoft.com/office/drawing/2014/main" id="{A0C8A734-DC35-F347-AF3E-C7E64B7D785E}"/>
              </a:ext>
            </a:extLst>
          </p:cNvPr>
          <p:cNvGrpSpPr>
            <a:grpSpLocks/>
          </p:cNvGrpSpPr>
          <p:nvPr/>
        </p:nvGrpSpPr>
        <p:grpSpPr bwMode="auto">
          <a:xfrm>
            <a:off x="2463366" y="4853073"/>
            <a:ext cx="6835775" cy="1144588"/>
            <a:chOff x="788" y="2955"/>
            <a:chExt cx="4306" cy="721"/>
          </a:xfrm>
        </p:grpSpPr>
        <p:sp>
          <p:nvSpPr>
            <p:cNvPr id="14" name="Text Box 5">
              <a:extLst>
                <a:ext uri="{FF2B5EF4-FFF2-40B4-BE49-F238E27FC236}">
                  <a16:creationId xmlns:a16="http://schemas.microsoft.com/office/drawing/2014/main" id="{07B49400-3628-264C-8D3A-69378F85C8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" y="2955"/>
              <a:ext cx="418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anose="020B0600070205080204" pitchFamily="34" charset="-128"/>
                  <a:cs typeface="+mn-cs"/>
                </a:rPr>
                <a:t>www.someschool.edu/someDept/pic.gif</a:t>
              </a:r>
            </a:p>
          </p:txBody>
        </p:sp>
        <p:sp>
          <p:nvSpPr>
            <p:cNvPr id="15" name="AutoShape 6">
              <a:extLst>
                <a:ext uri="{FF2B5EF4-FFF2-40B4-BE49-F238E27FC236}">
                  <a16:creationId xmlns:a16="http://schemas.microsoft.com/office/drawing/2014/main" id="{5B0BF68B-EFB6-904F-A81E-8D4DB716D3BA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821" y="2281"/>
              <a:ext cx="57" cy="2083"/>
            </a:xfrm>
            <a:prstGeom prst="leftBrace">
              <a:avLst>
                <a:gd name="adj1" fmla="val 30453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" name="AutoShape 7">
              <a:extLst>
                <a:ext uri="{FF2B5EF4-FFF2-40B4-BE49-F238E27FC236}">
                  <a16:creationId xmlns:a16="http://schemas.microsoft.com/office/drawing/2014/main" id="{BF004AC2-43AC-6449-B799-0D73A5E5822D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4024" y="2277"/>
              <a:ext cx="57" cy="2083"/>
            </a:xfrm>
            <a:prstGeom prst="leftBrace">
              <a:avLst>
                <a:gd name="adj1" fmla="val 30453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" name="Text Box 8">
              <a:extLst>
                <a:ext uri="{FF2B5EF4-FFF2-40B4-BE49-F238E27FC236}">
                  <a16:creationId xmlns:a16="http://schemas.microsoft.com/office/drawing/2014/main" id="{4D5B851A-267A-1546-B45E-931C3F7AF0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9" y="3388"/>
              <a:ext cx="10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host name</a:t>
              </a:r>
            </a:p>
          </p:txBody>
        </p:sp>
        <p:sp>
          <p:nvSpPr>
            <p:cNvPr id="18" name="Text Box 9">
              <a:extLst>
                <a:ext uri="{FF2B5EF4-FFF2-40B4-BE49-F238E27FC236}">
                  <a16:creationId xmlns:a16="http://schemas.microsoft.com/office/drawing/2014/main" id="{4EA9C80E-6BB3-B44E-A522-3C7B027B4C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" y="3338"/>
              <a:ext cx="10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path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name</a:t>
              </a:r>
            </a:p>
          </p:txBody>
        </p:sp>
      </p:grp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E9D565-6810-E44B-9B1D-6FAB7B7F8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725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HTTP overview</a:t>
            </a:r>
            <a:endParaRPr lang="en-US" sz="4400" dirty="0"/>
          </a:p>
        </p:txBody>
      </p:sp>
      <p:sp>
        <p:nvSpPr>
          <p:cNvPr id="71" name="Rectangle 3">
            <a:extLst>
              <a:ext uri="{FF2B5EF4-FFF2-40B4-BE49-F238E27FC236}">
                <a16:creationId xmlns:a16="http://schemas.microsoft.com/office/drawing/2014/main" id="{D0A9535F-9718-644A-A429-D02A2397C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849" y="1608374"/>
            <a:ext cx="598817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HTTP: hypertext transfer protocol</a:t>
            </a: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Web’</a:t>
            </a:r>
            <a:r>
              <a:rPr kumimoji="0" lang="en-US" altLang="ja-JP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 application-layer protocol</a:t>
            </a: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client/server model:</a:t>
            </a:r>
          </a:p>
          <a:p>
            <a:pPr marL="685800" marR="0" lvl="1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client</a:t>
            </a:r>
            <a:r>
              <a:rPr kumimoji="0" lang="en-US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: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browser that requests, receives, (using HTTP protocol) and </a:t>
            </a:r>
            <a:r>
              <a:rPr kumimoji="0" lang="ja-JP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“</a:t>
            </a:r>
            <a:r>
              <a: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displays</a:t>
            </a:r>
            <a:r>
              <a:rPr kumimoji="0" lang="ja-JP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”</a:t>
            </a:r>
            <a:r>
              <a: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Web objects </a:t>
            </a:r>
          </a:p>
          <a:p>
            <a:pPr marL="685800" marR="0" lvl="1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server: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Web server sends (using HTTP protocol) objects in response to requests</a:t>
            </a: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en-US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grpSp>
        <p:nvGrpSpPr>
          <p:cNvPr id="75" name="Group 35">
            <a:extLst>
              <a:ext uri="{FF2B5EF4-FFF2-40B4-BE49-F238E27FC236}">
                <a16:creationId xmlns:a16="http://schemas.microsoft.com/office/drawing/2014/main" id="{9F18C3DA-1F75-254F-8252-0752283DD6D8}"/>
              </a:ext>
            </a:extLst>
          </p:cNvPr>
          <p:cNvGrpSpPr>
            <a:grpSpLocks/>
          </p:cNvGrpSpPr>
          <p:nvPr/>
        </p:nvGrpSpPr>
        <p:grpSpPr bwMode="auto">
          <a:xfrm>
            <a:off x="8129954" y="2391117"/>
            <a:ext cx="2101850" cy="946150"/>
            <a:chOff x="3640" y="1346"/>
            <a:chExt cx="1324" cy="596"/>
          </a:xfrm>
        </p:grpSpPr>
        <p:sp>
          <p:nvSpPr>
            <p:cNvPr id="76" name="Line 19">
              <a:extLst>
                <a:ext uri="{FF2B5EF4-FFF2-40B4-BE49-F238E27FC236}">
                  <a16:creationId xmlns:a16="http://schemas.microsoft.com/office/drawing/2014/main" id="{32A5B725-224A-8641-84D7-5E247267A8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7" name="Text Box 24">
              <a:extLst>
                <a:ext uri="{FF2B5EF4-FFF2-40B4-BE49-F238E27FC236}">
                  <a16:creationId xmlns:a16="http://schemas.microsoft.com/office/drawing/2014/main" id="{AFF1AA49-1EC5-FD4D-A4C7-4E97FBE8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22049">
              <a:off x="3860" y="1445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78" name="Group 36">
            <a:extLst>
              <a:ext uri="{FF2B5EF4-FFF2-40B4-BE49-F238E27FC236}">
                <a16:creationId xmlns:a16="http://schemas.microsoft.com/office/drawing/2014/main" id="{CCF7DC4F-F784-E14E-9279-0C9C13F3B891}"/>
              </a:ext>
            </a:extLst>
          </p:cNvPr>
          <p:cNvGrpSpPr>
            <a:grpSpLocks/>
          </p:cNvGrpSpPr>
          <p:nvPr/>
        </p:nvGrpSpPr>
        <p:grpSpPr bwMode="auto">
          <a:xfrm>
            <a:off x="8241079" y="2599080"/>
            <a:ext cx="1971675" cy="904875"/>
            <a:chOff x="4141" y="394"/>
            <a:chExt cx="1242" cy="570"/>
          </a:xfrm>
        </p:grpSpPr>
        <p:sp>
          <p:nvSpPr>
            <p:cNvPr id="79" name="Line 20">
              <a:extLst>
                <a:ext uri="{FF2B5EF4-FFF2-40B4-BE49-F238E27FC236}">
                  <a16:creationId xmlns:a16="http://schemas.microsoft.com/office/drawing/2014/main" id="{162E51BA-C1E2-004B-832B-C97F73DD43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0" name="Text Box 26">
              <a:extLst>
                <a:ext uri="{FF2B5EF4-FFF2-40B4-BE49-F238E27FC236}">
                  <a16:creationId xmlns:a16="http://schemas.microsoft.com/office/drawing/2014/main" id="{8A281BFE-8385-CA42-BA62-2631AB1C4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11598">
              <a:off x="4304" y="706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81" name="Group 37">
            <a:extLst>
              <a:ext uri="{FF2B5EF4-FFF2-40B4-BE49-F238E27FC236}">
                <a16:creationId xmlns:a16="http://schemas.microsoft.com/office/drawing/2014/main" id="{75AC8EC6-FB97-154F-8581-1A51362C9E51}"/>
              </a:ext>
            </a:extLst>
          </p:cNvPr>
          <p:cNvGrpSpPr>
            <a:grpSpLocks/>
          </p:cNvGrpSpPr>
          <p:nvPr/>
        </p:nvGrpSpPr>
        <p:grpSpPr bwMode="auto">
          <a:xfrm rot="-3183056">
            <a:off x="8106142" y="3884955"/>
            <a:ext cx="2101850" cy="946150"/>
            <a:chOff x="3640" y="1346"/>
            <a:chExt cx="1324" cy="596"/>
          </a:xfrm>
        </p:grpSpPr>
        <p:sp>
          <p:nvSpPr>
            <p:cNvPr id="82" name="Line 19">
              <a:extLst>
                <a:ext uri="{FF2B5EF4-FFF2-40B4-BE49-F238E27FC236}">
                  <a16:creationId xmlns:a16="http://schemas.microsoft.com/office/drawing/2014/main" id="{69FABD09-8D01-A244-A69C-7220481CA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3" name="Text Box 24">
              <a:extLst>
                <a:ext uri="{FF2B5EF4-FFF2-40B4-BE49-F238E27FC236}">
                  <a16:creationId xmlns:a16="http://schemas.microsoft.com/office/drawing/2014/main" id="{96F64D17-51D6-0A4A-BDA6-07C403F438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22049">
              <a:off x="3860" y="1445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84" name="Group 40">
            <a:extLst>
              <a:ext uri="{FF2B5EF4-FFF2-40B4-BE49-F238E27FC236}">
                <a16:creationId xmlns:a16="http://schemas.microsoft.com/office/drawing/2014/main" id="{B9736B82-D8C5-DA43-B8F2-093DA6AB6E5D}"/>
              </a:ext>
            </a:extLst>
          </p:cNvPr>
          <p:cNvGrpSpPr>
            <a:grpSpLocks/>
          </p:cNvGrpSpPr>
          <p:nvPr/>
        </p:nvGrpSpPr>
        <p:grpSpPr bwMode="auto">
          <a:xfrm rot="-3264937">
            <a:off x="8152179" y="4124667"/>
            <a:ext cx="1971675" cy="904875"/>
            <a:chOff x="4141" y="394"/>
            <a:chExt cx="1242" cy="570"/>
          </a:xfrm>
        </p:grpSpPr>
        <p:sp>
          <p:nvSpPr>
            <p:cNvPr id="85" name="Line 20">
              <a:extLst>
                <a:ext uri="{FF2B5EF4-FFF2-40B4-BE49-F238E27FC236}">
                  <a16:creationId xmlns:a16="http://schemas.microsoft.com/office/drawing/2014/main" id="{1D55C3D5-A428-CC44-8B43-7C6CB47D04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" name="Text Box 26">
              <a:extLst>
                <a:ext uri="{FF2B5EF4-FFF2-40B4-BE49-F238E27FC236}">
                  <a16:creationId xmlns:a16="http://schemas.microsoft.com/office/drawing/2014/main" id="{98847E99-AF68-1F43-AC46-9AD80D6458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11598">
              <a:off x="4304" y="706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67724E3-B9EF-784C-81CF-0208D90CEEBE}"/>
              </a:ext>
            </a:extLst>
          </p:cNvPr>
          <p:cNvGrpSpPr/>
          <p:nvPr/>
        </p:nvGrpSpPr>
        <p:grpSpPr>
          <a:xfrm>
            <a:off x="7046475" y="4540592"/>
            <a:ext cx="2210665" cy="1578194"/>
            <a:chOff x="7046475" y="4540592"/>
            <a:chExt cx="2210665" cy="1578194"/>
          </a:xfrm>
        </p:grpSpPr>
        <p:sp>
          <p:nvSpPr>
            <p:cNvPr id="74" name="Text Box 23">
              <a:extLst>
                <a:ext uri="{FF2B5EF4-FFF2-40B4-BE49-F238E27FC236}">
                  <a16:creationId xmlns:a16="http://schemas.microsoft.com/office/drawing/2014/main" id="{61B2A806-9EFC-9449-97BE-336492E83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6475" y="5472455"/>
              <a:ext cx="221066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iPhone running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Safari browser</a:t>
              </a:r>
              <a:endPara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87" name="Picture 43" descr="iphone_stylized_small">
              <a:extLst>
                <a:ext uri="{FF2B5EF4-FFF2-40B4-BE49-F238E27FC236}">
                  <a16:creationId xmlns:a16="http://schemas.microsoft.com/office/drawing/2014/main" id="{D1E934F1-FF6C-B341-A221-38110724A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4179" y="4540592"/>
              <a:ext cx="382588" cy="917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5E3F8E5-5BB6-9F4D-BD7D-96E3FCFF937E}"/>
              </a:ext>
            </a:extLst>
          </p:cNvPr>
          <p:cNvGrpSpPr/>
          <p:nvPr/>
        </p:nvGrpSpPr>
        <p:grpSpPr>
          <a:xfrm>
            <a:off x="6584832" y="1722780"/>
            <a:ext cx="2270564" cy="1610628"/>
            <a:chOff x="6584832" y="1722780"/>
            <a:chExt cx="2270564" cy="1610628"/>
          </a:xfrm>
        </p:grpSpPr>
        <p:sp>
          <p:nvSpPr>
            <p:cNvPr id="72" name="Text Box 7">
              <a:extLst>
                <a:ext uri="{FF2B5EF4-FFF2-40B4-BE49-F238E27FC236}">
                  <a16:creationId xmlns:a16="http://schemas.microsoft.com/office/drawing/2014/main" id="{EE5DED9F-E1C4-F34D-899C-5E5BAFDADC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4832" y="2687077"/>
              <a:ext cx="227056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PC running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Firefox browser</a:t>
              </a:r>
              <a:endPara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88" name="Group 44">
              <a:extLst>
                <a:ext uri="{FF2B5EF4-FFF2-40B4-BE49-F238E27FC236}">
                  <a16:creationId xmlns:a16="http://schemas.microsoft.com/office/drawing/2014/main" id="{9EAD6FC3-A72E-8241-AA6C-FE53B680C4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9192" y="1722780"/>
              <a:ext cx="1066800" cy="1079500"/>
              <a:chOff x="-44" y="1473"/>
              <a:chExt cx="981" cy="1105"/>
            </a:xfrm>
          </p:grpSpPr>
          <p:pic>
            <p:nvPicPr>
              <p:cNvPr id="89" name="Picture 45" descr="desktop_computer_stylized_medium">
                <a:extLst>
                  <a:ext uri="{FF2B5EF4-FFF2-40B4-BE49-F238E27FC236}">
                    <a16:creationId xmlns:a16="http://schemas.microsoft.com/office/drawing/2014/main" id="{1ADDC1FA-6D07-3F4E-8F74-21843504B2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" name="Freeform 46">
                <a:extLst>
                  <a:ext uri="{FF2B5EF4-FFF2-40B4-BE49-F238E27FC236}">
                    <a16:creationId xmlns:a16="http://schemas.microsoft.com/office/drawing/2014/main" id="{42A6104A-05E4-B94E-8AC8-1F8524B85F7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6FA54E-9DBE-BF46-9FA4-0BD5D56FE85D}"/>
              </a:ext>
            </a:extLst>
          </p:cNvPr>
          <p:cNvGrpSpPr/>
          <p:nvPr/>
        </p:nvGrpSpPr>
        <p:grpSpPr>
          <a:xfrm>
            <a:off x="9655810" y="2888005"/>
            <a:ext cx="2414547" cy="2197950"/>
            <a:chOff x="9655810" y="2888005"/>
            <a:chExt cx="2414547" cy="2197950"/>
          </a:xfrm>
        </p:grpSpPr>
        <p:sp>
          <p:nvSpPr>
            <p:cNvPr id="73" name="Text Box 9">
              <a:extLst>
                <a:ext uri="{FF2B5EF4-FFF2-40B4-BE49-F238E27FC236}">
                  <a16:creationId xmlns:a16="http://schemas.microsoft.com/office/drawing/2014/main" id="{1DB0406D-8424-A242-88CD-CF99DD0C82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55810" y="4162625"/>
              <a:ext cx="2414547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server running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Apache Web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server</a:t>
              </a:r>
              <a:endPara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1" name="Group 47">
              <a:extLst>
                <a:ext uri="{FF2B5EF4-FFF2-40B4-BE49-F238E27FC236}">
                  <a16:creationId xmlns:a16="http://schemas.microsoft.com/office/drawing/2014/main" id="{1578750D-9ADE-FF47-A035-3F58F7F95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0217" y="2888005"/>
              <a:ext cx="695325" cy="1282700"/>
              <a:chOff x="4140" y="429"/>
              <a:chExt cx="1425" cy="2396"/>
            </a:xfrm>
          </p:grpSpPr>
          <p:sp>
            <p:nvSpPr>
              <p:cNvPr id="92" name="Freeform 48">
                <a:extLst>
                  <a:ext uri="{FF2B5EF4-FFF2-40B4-BE49-F238E27FC236}">
                    <a16:creationId xmlns:a16="http://schemas.microsoft.com/office/drawing/2014/main" id="{30FC1D0E-933E-6B40-9A42-0E9717238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3" name="Rectangle 49">
                <a:extLst>
                  <a:ext uri="{FF2B5EF4-FFF2-40B4-BE49-F238E27FC236}">
                    <a16:creationId xmlns:a16="http://schemas.microsoft.com/office/drawing/2014/main" id="{B5655423-6CF0-CD49-B3A9-063B782C1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5" y="429"/>
                <a:ext cx="1048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4" name="Freeform 50">
                <a:extLst>
                  <a:ext uri="{FF2B5EF4-FFF2-40B4-BE49-F238E27FC236}">
                    <a16:creationId xmlns:a16="http://schemas.microsoft.com/office/drawing/2014/main" id="{A0AC0D67-FA58-B147-A1DC-191134726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5" name="Freeform 51">
                <a:extLst>
                  <a:ext uri="{FF2B5EF4-FFF2-40B4-BE49-F238E27FC236}">
                    <a16:creationId xmlns:a16="http://schemas.microsoft.com/office/drawing/2014/main" id="{DE00B670-08D8-5142-A593-67DE6409B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6" name="Rectangle 52">
                <a:extLst>
                  <a:ext uri="{FF2B5EF4-FFF2-40B4-BE49-F238E27FC236}">
                    <a16:creationId xmlns:a16="http://schemas.microsoft.com/office/drawing/2014/main" id="{C0F46C25-0562-1D41-A932-B4DCFBC60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2" y="693"/>
                <a:ext cx="595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97" name="Group 53">
                <a:extLst>
                  <a:ext uri="{FF2B5EF4-FFF2-40B4-BE49-F238E27FC236}">
                    <a16:creationId xmlns:a16="http://schemas.microsoft.com/office/drawing/2014/main" id="{42D2ADD9-FBDF-B348-8727-B1428057A1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22" name="AutoShape 54">
                  <a:extLst>
                    <a:ext uri="{FF2B5EF4-FFF2-40B4-BE49-F238E27FC236}">
                      <a16:creationId xmlns:a16="http://schemas.microsoft.com/office/drawing/2014/main" id="{B3A024BC-0571-B343-B957-96A9956CB1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9"/>
                  <a:ext cx="727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23" name="AutoShape 55">
                  <a:extLst>
                    <a:ext uri="{FF2B5EF4-FFF2-40B4-BE49-F238E27FC236}">
                      <a16:creationId xmlns:a16="http://schemas.microsoft.com/office/drawing/2014/main" id="{BCE631BE-5109-0446-9778-CCBD1DF0A6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86"/>
                  <a:ext cx="694" cy="9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98" name="Rectangle 56">
                <a:extLst>
                  <a:ext uri="{FF2B5EF4-FFF2-40B4-BE49-F238E27FC236}">
                    <a16:creationId xmlns:a16="http://schemas.microsoft.com/office/drawing/2014/main" id="{5D3DFADC-1C8D-AF4C-85AA-0F7A2C55C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5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99" name="Group 57">
                <a:extLst>
                  <a:ext uri="{FF2B5EF4-FFF2-40B4-BE49-F238E27FC236}">
                    <a16:creationId xmlns:a16="http://schemas.microsoft.com/office/drawing/2014/main" id="{C1D33EC1-1E29-8544-B98D-73191F02F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20" name="AutoShape 58">
                  <a:extLst>
                    <a:ext uri="{FF2B5EF4-FFF2-40B4-BE49-F238E27FC236}">
                      <a16:creationId xmlns:a16="http://schemas.microsoft.com/office/drawing/2014/main" id="{82D153A1-613C-9C4E-A2C0-B1C929BC01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9"/>
                  <a:ext cx="723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21" name="AutoShape 59">
                  <a:extLst>
                    <a:ext uri="{FF2B5EF4-FFF2-40B4-BE49-F238E27FC236}">
                      <a16:creationId xmlns:a16="http://schemas.microsoft.com/office/drawing/2014/main" id="{F147FCC4-6131-8F44-A906-F0D80C4D72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" y="2588"/>
                  <a:ext cx="690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100" name="Rectangle 60">
                <a:extLst>
                  <a:ext uri="{FF2B5EF4-FFF2-40B4-BE49-F238E27FC236}">
                    <a16:creationId xmlns:a16="http://schemas.microsoft.com/office/drawing/2014/main" id="{85C735FA-9571-F248-9BA5-6CDBDBE01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8" y="1357"/>
                <a:ext cx="595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1" name="Rectangle 61">
                <a:extLst>
                  <a:ext uri="{FF2B5EF4-FFF2-40B4-BE49-F238E27FC236}">
                    <a16:creationId xmlns:a16="http://schemas.microsoft.com/office/drawing/2014/main" id="{5812C6A4-3EC0-A249-9E63-F46527542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5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102" name="Group 62">
                <a:extLst>
                  <a:ext uri="{FF2B5EF4-FFF2-40B4-BE49-F238E27FC236}">
                    <a16:creationId xmlns:a16="http://schemas.microsoft.com/office/drawing/2014/main" id="{7E620A9B-CBE1-F240-88FD-5855746633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8" name="AutoShape 63">
                  <a:extLst>
                    <a:ext uri="{FF2B5EF4-FFF2-40B4-BE49-F238E27FC236}">
                      <a16:creationId xmlns:a16="http://schemas.microsoft.com/office/drawing/2014/main" id="{042898BA-1F4B-D343-83D2-32F6B871E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8"/>
                  <a:ext cx="725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9" name="AutoShape 64">
                  <a:extLst>
                    <a:ext uri="{FF2B5EF4-FFF2-40B4-BE49-F238E27FC236}">
                      <a16:creationId xmlns:a16="http://schemas.microsoft.com/office/drawing/2014/main" id="{43D7819E-9A5B-E741-ACC4-82E6487AE3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93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103" name="Freeform 65">
                <a:extLst>
                  <a:ext uri="{FF2B5EF4-FFF2-40B4-BE49-F238E27FC236}">
                    <a16:creationId xmlns:a16="http://schemas.microsoft.com/office/drawing/2014/main" id="{7CC2BA69-A482-5D4B-8CA5-B5AC73726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104" name="Group 66">
                <a:extLst>
                  <a:ext uri="{FF2B5EF4-FFF2-40B4-BE49-F238E27FC236}">
                    <a16:creationId xmlns:a16="http://schemas.microsoft.com/office/drawing/2014/main" id="{F21B3CA3-EDB9-ED4A-9790-00B6351372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6" name="AutoShape 67">
                  <a:extLst>
                    <a:ext uri="{FF2B5EF4-FFF2-40B4-BE49-F238E27FC236}">
                      <a16:creationId xmlns:a16="http://schemas.microsoft.com/office/drawing/2014/main" id="{9EDB1FCF-F653-F642-8D80-BF382D9E0C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8"/>
                  <a:ext cx="725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7" name="AutoShape 68">
                  <a:extLst>
                    <a:ext uri="{FF2B5EF4-FFF2-40B4-BE49-F238E27FC236}">
                      <a16:creationId xmlns:a16="http://schemas.microsoft.com/office/drawing/2014/main" id="{609BFCAD-4861-EE43-8362-EA6C485563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3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105" name="Rectangle 69">
                <a:extLst>
                  <a:ext uri="{FF2B5EF4-FFF2-40B4-BE49-F238E27FC236}">
                    <a16:creationId xmlns:a16="http://schemas.microsoft.com/office/drawing/2014/main" id="{5D47278C-43D3-204F-86FD-15B202090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9" y="432"/>
                <a:ext cx="68" cy="228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6" name="Freeform 70">
                <a:extLst>
                  <a:ext uri="{FF2B5EF4-FFF2-40B4-BE49-F238E27FC236}">
                    <a16:creationId xmlns:a16="http://schemas.microsoft.com/office/drawing/2014/main" id="{C4685EB6-AA09-4243-9AED-1759E88D1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7" name="Freeform 71">
                <a:extLst>
                  <a:ext uri="{FF2B5EF4-FFF2-40B4-BE49-F238E27FC236}">
                    <a16:creationId xmlns:a16="http://schemas.microsoft.com/office/drawing/2014/main" id="{F8013113-6639-D746-8787-464D70E731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8" name="Oval 72">
                <a:extLst>
                  <a:ext uri="{FF2B5EF4-FFF2-40B4-BE49-F238E27FC236}">
                    <a16:creationId xmlns:a16="http://schemas.microsoft.com/office/drawing/2014/main" id="{BAF4B182-B231-9044-AFF9-C80B2E27F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" y="2611"/>
                <a:ext cx="49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9" name="Freeform 73">
                <a:extLst>
                  <a:ext uri="{FF2B5EF4-FFF2-40B4-BE49-F238E27FC236}">
                    <a16:creationId xmlns:a16="http://schemas.microsoft.com/office/drawing/2014/main" id="{5BF1720C-9B23-A442-9078-1CB2D3EAD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0" name="AutoShape 74">
                <a:extLst>
                  <a:ext uri="{FF2B5EF4-FFF2-40B4-BE49-F238E27FC236}">
                    <a16:creationId xmlns:a16="http://schemas.microsoft.com/office/drawing/2014/main" id="{5C72D219-90B2-E948-8C51-2DF4C76E6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1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1" name="AutoShape 75">
                <a:extLst>
                  <a:ext uri="{FF2B5EF4-FFF2-40B4-BE49-F238E27FC236}">
                    <a16:creationId xmlns:a16="http://schemas.microsoft.com/office/drawing/2014/main" id="{83107432-CCDD-3F4A-A673-5C965AB66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5" y="2712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2" name="Oval 76">
                <a:extLst>
                  <a:ext uri="{FF2B5EF4-FFF2-40B4-BE49-F238E27FC236}">
                    <a16:creationId xmlns:a16="http://schemas.microsoft.com/office/drawing/2014/main" id="{93D83AE9-CB35-4043-B0A0-1FFA79087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3"/>
                <a:ext cx="156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3" name="Oval 77">
                <a:extLst>
                  <a:ext uri="{FF2B5EF4-FFF2-40B4-BE49-F238E27FC236}">
                    <a16:creationId xmlns:a16="http://schemas.microsoft.com/office/drawing/2014/main" id="{C8BA1D5C-380B-5844-9DFE-FB0350399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5" y="2383"/>
                <a:ext cx="163" cy="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14" name="Oval 78">
                <a:extLst>
                  <a:ext uri="{FF2B5EF4-FFF2-40B4-BE49-F238E27FC236}">
                    <a16:creationId xmlns:a16="http://schemas.microsoft.com/office/drawing/2014/main" id="{EF0EACD3-D07B-0F4F-BB94-4F2D63912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380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" name="Rectangle 79">
                <a:extLst>
                  <a:ext uri="{FF2B5EF4-FFF2-40B4-BE49-F238E27FC236}">
                    <a16:creationId xmlns:a16="http://schemas.microsoft.com/office/drawing/2014/main" id="{C545DB8D-EFCD-9A46-858D-A246B93C7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5"/>
                <a:ext cx="88" cy="762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59" name="Slide Number Placeholder 2">
            <a:extLst>
              <a:ext uri="{FF2B5EF4-FFF2-40B4-BE49-F238E27FC236}">
                <a16:creationId xmlns:a16="http://schemas.microsoft.com/office/drawing/2014/main" id="{C473C8CC-FB59-904B-86D0-BFB6A6140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443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HTTP overview (continued)</a:t>
            </a:r>
            <a:endParaRPr lang="en-US" sz="4400" dirty="0"/>
          </a:p>
        </p:txBody>
      </p:sp>
      <p:sp>
        <p:nvSpPr>
          <p:cNvPr id="64" name="Rectangle 3">
            <a:extLst>
              <a:ext uri="{FF2B5EF4-FFF2-40B4-BE49-F238E27FC236}">
                <a16:creationId xmlns:a16="http://schemas.microsoft.com/office/drawing/2014/main" id="{FA4476ED-595B-8542-B50D-C134553D5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614" y="1548630"/>
            <a:ext cx="5551487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HTTP uses TCP:</a:t>
            </a:r>
          </a:p>
          <a:p>
            <a:pPr marL="233363" marR="0" lvl="0" indent="-2333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client initiates TCP connection (creates socket) to server,  port 80</a:t>
            </a:r>
          </a:p>
          <a:p>
            <a:pPr marL="233363" marR="0" lvl="0" indent="-2333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server accepts TCP connection from client</a:t>
            </a:r>
          </a:p>
          <a:p>
            <a:pPr marL="233363" marR="0" lvl="0" indent="-2333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HTTP messages (application-layer protocol messages) exchanged between browser (HTTP client) and Web server (HTTP server)</a:t>
            </a:r>
          </a:p>
          <a:p>
            <a:pPr marL="233363" marR="0" lvl="0" indent="-2333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TCP connection closed</a:t>
            </a:r>
          </a:p>
        </p:txBody>
      </p:sp>
      <p:sp>
        <p:nvSpPr>
          <p:cNvPr id="65" name="Rectangle 4">
            <a:extLst>
              <a:ext uri="{FF2B5EF4-FFF2-40B4-BE49-F238E27FC236}">
                <a16:creationId xmlns:a16="http://schemas.microsoft.com/office/drawing/2014/main" id="{1CC4B9E5-1262-0749-B776-9A1B21976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9801" y="1582098"/>
            <a:ext cx="5053013" cy="170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HTTP is “</a:t>
            </a:r>
            <a:r>
              <a:rPr kumimoji="0" lang="en-US" altLang="ja-JP" sz="32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stateless”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server maintains</a:t>
            </a:r>
            <a:r>
              <a:rPr kumimoji="0" lang="en-US" altLang="en-US" sz="2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 no 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information about past client requests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94DB0D-84CB-6F41-9F45-5FA35ED2C87F}"/>
              </a:ext>
            </a:extLst>
          </p:cNvPr>
          <p:cNvGrpSpPr/>
          <p:nvPr/>
        </p:nvGrpSpPr>
        <p:grpSpPr>
          <a:xfrm>
            <a:off x="6909802" y="3209500"/>
            <a:ext cx="5053013" cy="3248103"/>
            <a:chOff x="6909802" y="3209500"/>
            <a:chExt cx="5053013" cy="3248103"/>
          </a:xfrm>
        </p:grpSpPr>
        <p:sp>
          <p:nvSpPr>
            <p:cNvPr id="63" name="Rectangle 9">
              <a:extLst>
                <a:ext uri="{FF2B5EF4-FFF2-40B4-BE49-F238E27FC236}">
                  <a16:creationId xmlns:a16="http://schemas.microsoft.com/office/drawing/2014/main" id="{74F3501A-F7F5-FD47-A745-1E00F8869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6403" y="3383184"/>
              <a:ext cx="828675" cy="295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" name="Rectangle 7">
              <a:extLst>
                <a:ext uri="{FF2B5EF4-FFF2-40B4-BE49-F238E27FC236}">
                  <a16:creationId xmlns:a16="http://schemas.microsoft.com/office/drawing/2014/main" id="{21466037-84B8-2C47-8046-BD516C96C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9802" y="3449212"/>
              <a:ext cx="5053013" cy="284797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5" name="Rectangle 9">
              <a:extLst>
                <a:ext uri="{FF2B5EF4-FFF2-40B4-BE49-F238E27FC236}">
                  <a16:creationId xmlns:a16="http://schemas.microsoft.com/office/drawing/2014/main" id="{132EE02F-99A4-C148-8E27-84A38CF87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5878" y="3287287"/>
              <a:ext cx="828675" cy="295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6" name="Rectangle 6">
              <a:extLst>
                <a:ext uri="{FF2B5EF4-FFF2-40B4-BE49-F238E27FC236}">
                  <a16:creationId xmlns:a16="http://schemas.microsoft.com/office/drawing/2014/main" id="{64A41E8B-84D6-BE48-B3C9-3F388FD9B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8987" y="3609628"/>
              <a:ext cx="4565333" cy="284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protocols that maintain “</a:t>
              </a:r>
              <a:r>
                <a:rPr kumimoji="0" lang="en-US" altLang="ja-JP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state” are complex!</a:t>
              </a:r>
            </a:p>
            <a:p>
              <a:pPr marL="230188" marR="0" lvl="0" indent="-230188" algn="l" defTabSz="914400" rtl="0" eaLnBrk="0" fontAlgn="base" latinLnBrk="0" hangingPunct="0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past history (state) must be maintained</a:t>
              </a:r>
            </a:p>
            <a:p>
              <a:pPr marL="230188" marR="0" lvl="0" indent="-230188" algn="l" defTabSz="914400" rtl="0" eaLnBrk="0" fontAlgn="base" latinLnBrk="0" hangingPunct="0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if server/client crashes, their views of “</a:t>
              </a: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state” may be inconsistent, must be reconciled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Char char="r"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7" name="Text Box 8">
              <a:extLst>
                <a:ext uri="{FF2B5EF4-FFF2-40B4-BE49-F238E27FC236}">
                  <a16:creationId xmlns:a16="http://schemas.microsoft.com/office/drawing/2014/main" id="{ADCE3EE0-3E4E-7741-A055-6E8599605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6532" y="3209500"/>
              <a:ext cx="94609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aside</a:t>
              </a:r>
            </a:p>
          </p:txBody>
        </p:sp>
      </p:grp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F43C0D7C-054F-1B4F-AC91-25A09EF99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613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Chapter 2: Application </a:t>
            </a:r>
            <a:r>
              <a:rPr lang="en-US" altLang="en-US" dirty="0">
                <a:cs typeface="Calibri" panose="020F0502020204030204" pitchFamily="34" charset="0"/>
              </a:rPr>
              <a:t>l</a:t>
            </a:r>
            <a:r>
              <a:rPr lang="en-US" altLang="en-US" sz="4400" dirty="0">
                <a:cs typeface="Calibri" panose="020F0502020204030204" pitchFamily="34" charset="0"/>
              </a:rPr>
              <a:t>ayer</a:t>
            </a:r>
            <a:endParaRPr lang="en-US" sz="4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809242" y="1870563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indent="-401638">
              <a:defRPr/>
            </a:pPr>
            <a:r>
              <a:rPr lang="en-US" sz="32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Principles of network applications</a:t>
            </a:r>
          </a:p>
          <a:p>
            <a:pPr marL="401638" indent="-401638">
              <a:defRPr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Web and HTTP</a:t>
            </a:r>
          </a:p>
          <a:p>
            <a:pPr marL="401638" indent="-401638">
              <a:defRPr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E-mail, SMTP, IMAP</a:t>
            </a:r>
          </a:p>
          <a:p>
            <a:pPr marL="401638" indent="-401638">
              <a:defRPr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 Domain Name System DNS</a:t>
            </a:r>
          </a:p>
          <a:p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FE695BD-369F-8C4A-ACAD-42671E1C0719}"/>
              </a:ext>
            </a:extLst>
          </p:cNvPr>
          <p:cNvSpPr txBox="1">
            <a:spLocks noChangeArrowheads="1"/>
          </p:cNvSpPr>
          <p:nvPr/>
        </p:nvSpPr>
        <p:spPr>
          <a:xfrm>
            <a:off x="6557554" y="1422888"/>
            <a:ext cx="5405262" cy="4799013"/>
          </a:xfrm>
          <a:prstGeom prst="rect">
            <a:avLst/>
          </a:prstGeom>
        </p:spPr>
        <p:txBody>
          <a:bodyPr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indent="-349250"/>
            <a:r>
              <a:rPr lang="en-US" altLang="en-US" sz="3200" dirty="0">
                <a:ea typeface="ＭＳ Ｐゴシック" panose="020B0600070205080204" pitchFamily="34" charset="-128"/>
              </a:rPr>
              <a:t>P2P applications</a:t>
            </a:r>
          </a:p>
          <a:p>
            <a:pPr marL="349250" indent="-349250"/>
            <a:r>
              <a:rPr lang="en-US" altLang="en-US" sz="3200" dirty="0">
                <a:ea typeface="ＭＳ Ｐゴシック" panose="020B0600070205080204" pitchFamily="34" charset="-128"/>
              </a:rPr>
              <a:t>video streaming and content distribution networks</a:t>
            </a:r>
          </a:p>
          <a:p>
            <a:pPr marL="349250" indent="-349250"/>
            <a:r>
              <a:rPr lang="en-US" altLang="en-US" sz="3200" dirty="0">
                <a:ea typeface="ＭＳ Ｐゴシック" panose="020B0600070205080204" pitchFamily="34" charset="-128"/>
              </a:rPr>
              <a:t>socket programming with UDP and TCP</a:t>
            </a:r>
          </a:p>
          <a:p>
            <a:pPr>
              <a:buFont typeface="Wingdings" pitchFamily="2" charset="2"/>
              <a:buNone/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A7DC3-C885-F84E-9572-316B7464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Kurose&amp;Ross 8th edition photo">
            <a:extLst>
              <a:ext uri="{FF2B5EF4-FFF2-40B4-BE49-F238E27FC236}">
                <a16:creationId xmlns:a16="http://schemas.microsoft.com/office/drawing/2014/main" id="{A17D26A6-40FA-0B4B-8CB5-56D29C2B1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1" y="4125913"/>
            <a:ext cx="3087757" cy="23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21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HTTP connections: two types</a:t>
            </a:r>
            <a:endParaRPr lang="en-US" sz="4400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0F92E26-A453-3745-8C0F-BF92C1E3A8B6}"/>
              </a:ext>
            </a:extLst>
          </p:cNvPr>
          <p:cNvSpPr txBox="1">
            <a:spLocks noChangeArrowheads="1"/>
          </p:cNvSpPr>
          <p:nvPr/>
        </p:nvSpPr>
        <p:spPr>
          <a:xfrm>
            <a:off x="798690" y="1543086"/>
            <a:ext cx="5039401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Non-persistent HTTP</a:t>
            </a:r>
          </a:p>
          <a:p>
            <a:pPr marL="644525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TCP connection opened</a:t>
            </a:r>
          </a:p>
          <a:p>
            <a:pPr marL="644525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at most one object sent over TCP connection</a:t>
            </a:r>
          </a:p>
          <a:p>
            <a:pPr marL="644525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TCP connection closed</a:t>
            </a:r>
          </a:p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downloading multiple objects required multiple connections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E46F3CB-B7A2-6C4C-B085-55F383976BB8}"/>
              </a:ext>
            </a:extLst>
          </p:cNvPr>
          <p:cNvSpPr txBox="1">
            <a:spLocks noChangeArrowheads="1"/>
          </p:cNvSpPr>
          <p:nvPr/>
        </p:nvSpPr>
        <p:spPr>
          <a:xfrm>
            <a:off x="6781215" y="1543086"/>
            <a:ext cx="5039401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Persistent HTTP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TCP connection opened to a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multiple objects can be sent over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single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TCP connection between client, and that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TCP connection closed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55A10CF-7248-164C-A5EF-FC5AA96E9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56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Non-persistent HTTP: example</a:t>
            </a:r>
            <a:endParaRPr lang="en-US" sz="4400" dirty="0"/>
          </a:p>
        </p:txBody>
      </p:sp>
      <p:sp>
        <p:nvSpPr>
          <p:cNvPr id="6" name="Line 11">
            <a:extLst>
              <a:ext uri="{FF2B5EF4-FFF2-40B4-BE49-F238E27FC236}">
                <a16:creationId xmlns:a16="http://schemas.microsoft.com/office/drawing/2014/main" id="{67AC580C-18A4-D247-92B5-6D862101F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691" y="2868166"/>
            <a:ext cx="10658" cy="3480471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1301A620-3B2F-B341-BCAC-A3E4F12C8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358" y="5641558"/>
            <a:ext cx="65722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4008892-5F15-CD46-8B74-F28D8BF76E3B}"/>
              </a:ext>
            </a:extLst>
          </p:cNvPr>
          <p:cNvSpPr txBox="1">
            <a:spLocks noChangeArrowheads="1"/>
          </p:cNvSpPr>
          <p:nvPr/>
        </p:nvSpPr>
        <p:spPr>
          <a:xfrm>
            <a:off x="809349" y="1351435"/>
            <a:ext cx="7942262" cy="46672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User enters URL: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E22C996-6035-504C-97CC-082C3EAD4AF4}"/>
              </a:ext>
            </a:extLst>
          </p:cNvPr>
          <p:cNvSpPr txBox="1">
            <a:spLocks noChangeArrowheads="1"/>
          </p:cNvSpPr>
          <p:nvPr/>
        </p:nvSpPr>
        <p:spPr>
          <a:xfrm>
            <a:off x="944384" y="2447251"/>
            <a:ext cx="4850242" cy="19050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1a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HTTP client initiates TCP connection to HTTP server (process) at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www.someSchool.edu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on port 80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4518B9B7-A17A-DD48-BBA8-A1AC04589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983" y="4077834"/>
            <a:ext cx="421653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HTTP client sends HTTP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 message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(containing URL) into TCP connection socket. Message indicates that client wants object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someDepartment/home.index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AC1983CF-C4CB-FF47-A69D-3E65B8C96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7018" y="2733157"/>
            <a:ext cx="5389528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1b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HTTP server at host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www.someSchool.edu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waiting for TCP connection at port 80  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accepts” connection, notifying client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0B2B9504-D191-9144-8C84-929183C16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976" y="4739906"/>
            <a:ext cx="539487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3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 server receives request message, forms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response message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containing requested object, and sends message into its socket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Line 9">
            <a:extLst>
              <a:ext uri="{FF2B5EF4-FFF2-40B4-BE49-F238E27FC236}">
                <a16:creationId xmlns:a16="http://schemas.microsoft.com/office/drawing/2014/main" id="{B4DAFA34-3C73-6F47-8061-690804DAF27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2530" y="4961816"/>
            <a:ext cx="1800180" cy="60195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Line 10">
            <a:extLst>
              <a:ext uri="{FF2B5EF4-FFF2-40B4-BE49-F238E27FC236}">
                <a16:creationId xmlns:a16="http://schemas.microsoft.com/office/drawing/2014/main" id="{0A9DB4DB-78BB-C14F-903C-4C820480B1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89517" y="5671992"/>
            <a:ext cx="1410287" cy="89186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 Box 12">
            <a:extLst>
              <a:ext uri="{FF2B5EF4-FFF2-40B4-BE49-F238E27FC236}">
                <a16:creationId xmlns:a16="http://schemas.microsoft.com/office/drawing/2014/main" id="{27BF3D34-DFF2-A04F-84F9-CBAE80221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883" y="5563771"/>
            <a:ext cx="673100" cy="406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19" name="Line 8">
            <a:extLst>
              <a:ext uri="{FF2B5EF4-FFF2-40B4-BE49-F238E27FC236}">
                <a16:creationId xmlns:a16="http://schemas.microsoft.com/office/drawing/2014/main" id="{8D8A0BF5-72E5-9E41-A2AE-DE0F79C9B13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6851" y="2779258"/>
            <a:ext cx="1551025" cy="523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Line 14">
            <a:extLst>
              <a:ext uri="{FF2B5EF4-FFF2-40B4-BE49-F238E27FC236}">
                <a16:creationId xmlns:a16="http://schemas.microsoft.com/office/drawing/2014/main" id="{054521BF-054B-B342-A343-164F3CB503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02530" y="3366635"/>
            <a:ext cx="1551026" cy="1006986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 Box 15">
            <a:extLst>
              <a:ext uri="{FF2B5EF4-FFF2-40B4-BE49-F238E27FC236}">
                <a16:creationId xmlns:a16="http://schemas.microsoft.com/office/drawing/2014/main" id="{B64D7167-BDDE-A148-84EB-4FB5D33E4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7390" y="1660654"/>
            <a:ext cx="63784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(containing text, references to 10 jpeg images)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E52A420B-2488-A04D-8D7F-CC71C334B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021" y="1414937"/>
            <a:ext cx="7942263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www.someSchool.edu/someDepartment/home.index</a:t>
            </a:r>
          </a:p>
        </p:txBody>
      </p:sp>
      <p:grpSp>
        <p:nvGrpSpPr>
          <p:cNvPr id="23" name="Group 44">
            <a:extLst>
              <a:ext uri="{FF2B5EF4-FFF2-40B4-BE49-F238E27FC236}">
                <a16:creationId xmlns:a16="http://schemas.microsoft.com/office/drawing/2014/main" id="{2394097B-A6BF-8042-8504-A7CA070914D8}"/>
              </a:ext>
            </a:extLst>
          </p:cNvPr>
          <p:cNvGrpSpPr>
            <a:grpSpLocks/>
          </p:cNvGrpSpPr>
          <p:nvPr/>
        </p:nvGrpSpPr>
        <p:grpSpPr bwMode="auto">
          <a:xfrm>
            <a:off x="371687" y="2060763"/>
            <a:ext cx="784845" cy="730423"/>
            <a:chOff x="-44" y="1473"/>
            <a:chExt cx="981" cy="1105"/>
          </a:xfrm>
        </p:grpSpPr>
        <p:pic>
          <p:nvPicPr>
            <p:cNvPr id="24" name="Picture 45" descr="desktop_computer_stylized_medium">
              <a:extLst>
                <a:ext uri="{FF2B5EF4-FFF2-40B4-BE49-F238E27FC236}">
                  <a16:creationId xmlns:a16="http://schemas.microsoft.com/office/drawing/2014/main" id="{807C0FED-FCBE-2D4E-A1F2-CBF2C81D3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Freeform 46">
              <a:extLst>
                <a:ext uri="{FF2B5EF4-FFF2-40B4-BE49-F238E27FC236}">
                  <a16:creationId xmlns:a16="http://schemas.microsoft.com/office/drawing/2014/main" id="{9119D5B0-5ADB-2048-9F8B-D683AC19EA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" name="Group 47">
            <a:extLst>
              <a:ext uri="{FF2B5EF4-FFF2-40B4-BE49-F238E27FC236}">
                <a16:creationId xmlns:a16="http://schemas.microsoft.com/office/drawing/2014/main" id="{DB78F20D-7762-EC45-A5F7-9DBB8F599433}"/>
              </a:ext>
            </a:extLst>
          </p:cNvPr>
          <p:cNvGrpSpPr>
            <a:grpSpLocks/>
          </p:cNvGrpSpPr>
          <p:nvPr/>
        </p:nvGrpSpPr>
        <p:grpSpPr bwMode="auto">
          <a:xfrm>
            <a:off x="6367322" y="2347016"/>
            <a:ext cx="286234" cy="640019"/>
            <a:chOff x="4140" y="429"/>
            <a:chExt cx="1425" cy="2396"/>
          </a:xfrm>
        </p:grpSpPr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9F7835DE-1DB5-554B-9435-F21099237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Rectangle 49">
              <a:extLst>
                <a:ext uri="{FF2B5EF4-FFF2-40B4-BE49-F238E27FC236}">
                  <a16:creationId xmlns:a16="http://schemas.microsoft.com/office/drawing/2014/main" id="{D58C67CB-FC2C-6C45-A584-0EE3943CC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Freeform 50">
              <a:extLst>
                <a:ext uri="{FF2B5EF4-FFF2-40B4-BE49-F238E27FC236}">
                  <a16:creationId xmlns:a16="http://schemas.microsoft.com/office/drawing/2014/main" id="{2E7357FA-BE14-7B45-B9C8-D3AD131C8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86D743E9-08EF-3443-A09F-9FD39BD6B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Rectangle 52">
              <a:extLst>
                <a:ext uri="{FF2B5EF4-FFF2-40B4-BE49-F238E27FC236}">
                  <a16:creationId xmlns:a16="http://schemas.microsoft.com/office/drawing/2014/main" id="{147C38BE-745B-5043-B214-0B9EA392B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" name="Group 53">
              <a:extLst>
                <a:ext uri="{FF2B5EF4-FFF2-40B4-BE49-F238E27FC236}">
                  <a16:creationId xmlns:a16="http://schemas.microsoft.com/office/drawing/2014/main" id="{FBCFE8CA-D754-EF47-A59B-C987FE1020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4CB48C03-464D-0344-AF93-DBB0CF131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7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8" name="AutoShape 55">
                <a:extLst>
                  <a:ext uri="{FF2B5EF4-FFF2-40B4-BE49-F238E27FC236}">
                    <a16:creationId xmlns:a16="http://schemas.microsoft.com/office/drawing/2014/main" id="{9545D198-3BD7-694B-B5DC-4ED4C79FC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4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" name="Rectangle 56">
              <a:extLst>
                <a:ext uri="{FF2B5EF4-FFF2-40B4-BE49-F238E27FC236}">
                  <a16:creationId xmlns:a16="http://schemas.microsoft.com/office/drawing/2014/main" id="{BB7A1A44-103A-4142-BB05-0C014EC72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9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" name="Group 57">
              <a:extLst>
                <a:ext uri="{FF2B5EF4-FFF2-40B4-BE49-F238E27FC236}">
                  <a16:creationId xmlns:a16="http://schemas.microsoft.com/office/drawing/2014/main" id="{A7308D7F-AFED-CA43-852A-E750251C67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72E4409D-5ADE-A147-AA65-DA4499631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9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6" name="AutoShape 59">
                <a:extLst>
                  <a:ext uri="{FF2B5EF4-FFF2-40B4-BE49-F238E27FC236}">
                    <a16:creationId xmlns:a16="http://schemas.microsoft.com/office/drawing/2014/main" id="{B7CA2B3C-6AEB-7A43-B3B4-4DF705769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8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5" name="Rectangle 60">
              <a:extLst>
                <a:ext uri="{FF2B5EF4-FFF2-40B4-BE49-F238E27FC236}">
                  <a16:creationId xmlns:a16="http://schemas.microsoft.com/office/drawing/2014/main" id="{BA20BEBE-68B5-1249-B593-1C7CD6B37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7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Rectangle 61">
              <a:extLst>
                <a:ext uri="{FF2B5EF4-FFF2-40B4-BE49-F238E27FC236}">
                  <a16:creationId xmlns:a16="http://schemas.microsoft.com/office/drawing/2014/main" id="{E5963EC5-6FAF-A14D-AB16-7FE0DA31D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" name="Group 62">
              <a:extLst>
                <a:ext uri="{FF2B5EF4-FFF2-40B4-BE49-F238E27FC236}">
                  <a16:creationId xmlns:a16="http://schemas.microsoft.com/office/drawing/2014/main" id="{A8DEC631-5A58-7849-9209-1EB5AB5695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3" name="AutoShape 63">
                <a:extLst>
                  <a:ext uri="{FF2B5EF4-FFF2-40B4-BE49-F238E27FC236}">
                    <a16:creationId xmlns:a16="http://schemas.microsoft.com/office/drawing/2014/main" id="{6FBD34E3-C5B6-E944-B4E7-984347F69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4" name="AutoShape 64">
                <a:extLst>
                  <a:ext uri="{FF2B5EF4-FFF2-40B4-BE49-F238E27FC236}">
                    <a16:creationId xmlns:a16="http://schemas.microsoft.com/office/drawing/2014/main" id="{444700C5-DD16-7045-A6DF-957B4E655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8" name="Freeform 65">
              <a:extLst>
                <a:ext uri="{FF2B5EF4-FFF2-40B4-BE49-F238E27FC236}">
                  <a16:creationId xmlns:a16="http://schemas.microsoft.com/office/drawing/2014/main" id="{210F459F-9F66-B847-B785-6AE02157E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9" name="Group 66">
              <a:extLst>
                <a:ext uri="{FF2B5EF4-FFF2-40B4-BE49-F238E27FC236}">
                  <a16:creationId xmlns:a16="http://schemas.microsoft.com/office/drawing/2014/main" id="{07904654-EF90-4B4C-B348-E6F299ADA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1" name="AutoShape 67">
                <a:extLst>
                  <a:ext uri="{FF2B5EF4-FFF2-40B4-BE49-F238E27FC236}">
                    <a16:creationId xmlns:a16="http://schemas.microsoft.com/office/drawing/2014/main" id="{927A6F56-7195-2A4B-A9FF-BD73015A7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" name="AutoShape 68">
                <a:extLst>
                  <a:ext uri="{FF2B5EF4-FFF2-40B4-BE49-F238E27FC236}">
                    <a16:creationId xmlns:a16="http://schemas.microsoft.com/office/drawing/2014/main" id="{AE3156D8-7946-6043-B3B8-2B13B7293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" name="Rectangle 69">
              <a:extLst>
                <a:ext uri="{FF2B5EF4-FFF2-40B4-BE49-F238E27FC236}">
                  <a16:creationId xmlns:a16="http://schemas.microsoft.com/office/drawing/2014/main" id="{CE18F5A0-5742-0B4F-982F-6BC169203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32"/>
              <a:ext cx="68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Freeform 70">
              <a:extLst>
                <a:ext uri="{FF2B5EF4-FFF2-40B4-BE49-F238E27FC236}">
                  <a16:creationId xmlns:a16="http://schemas.microsoft.com/office/drawing/2014/main" id="{2BD50CD9-1EF1-ED4C-AFCE-14AD1B90C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Freeform 71">
              <a:extLst>
                <a:ext uri="{FF2B5EF4-FFF2-40B4-BE49-F238E27FC236}">
                  <a16:creationId xmlns:a16="http://schemas.microsoft.com/office/drawing/2014/main" id="{577EA932-97EB-4149-8C8C-9011420A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Oval 72">
              <a:extLst>
                <a:ext uri="{FF2B5EF4-FFF2-40B4-BE49-F238E27FC236}">
                  <a16:creationId xmlns:a16="http://schemas.microsoft.com/office/drawing/2014/main" id="{49966F96-01DC-0A43-BCBA-D06A3569E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Freeform 73">
              <a:extLst>
                <a:ext uri="{FF2B5EF4-FFF2-40B4-BE49-F238E27FC236}">
                  <a16:creationId xmlns:a16="http://schemas.microsoft.com/office/drawing/2014/main" id="{F1C686DE-B7D5-2148-BCC7-2FAC2C010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AutoShape 74">
              <a:extLst>
                <a:ext uri="{FF2B5EF4-FFF2-40B4-BE49-F238E27FC236}">
                  <a16:creationId xmlns:a16="http://schemas.microsoft.com/office/drawing/2014/main" id="{F82F43AD-BE0F-344E-BEE9-58D59D82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201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AutoShape 75">
              <a:extLst>
                <a:ext uri="{FF2B5EF4-FFF2-40B4-BE49-F238E27FC236}">
                  <a16:creationId xmlns:a16="http://schemas.microsoft.com/office/drawing/2014/main" id="{50B859D7-FD53-4C47-95AC-855D1B2F3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2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76">
              <a:extLst>
                <a:ext uri="{FF2B5EF4-FFF2-40B4-BE49-F238E27FC236}">
                  <a16:creationId xmlns:a16="http://schemas.microsoft.com/office/drawing/2014/main" id="{83896475-9FE1-9143-9428-50459AAB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3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Oval 77">
              <a:extLst>
                <a:ext uri="{FF2B5EF4-FFF2-40B4-BE49-F238E27FC236}">
                  <a16:creationId xmlns:a16="http://schemas.microsoft.com/office/drawing/2014/main" id="{10EA96BE-EF36-2B49-A03B-AEC865105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3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" name="Oval 78">
              <a:extLst>
                <a:ext uri="{FF2B5EF4-FFF2-40B4-BE49-F238E27FC236}">
                  <a16:creationId xmlns:a16="http://schemas.microsoft.com/office/drawing/2014/main" id="{BE8642C4-0C45-D94F-821D-2190EC546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Rectangle 79">
              <a:extLst>
                <a:ext uri="{FF2B5EF4-FFF2-40B4-BE49-F238E27FC236}">
                  <a16:creationId xmlns:a16="http://schemas.microsoft.com/office/drawing/2014/main" id="{C9A770C5-A3F8-D845-B1BA-3D43D933C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8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9" name="Slide Number Placeholder 2">
            <a:extLst>
              <a:ext uri="{FF2B5EF4-FFF2-40B4-BE49-F238E27FC236}">
                <a16:creationId xmlns:a16="http://schemas.microsoft.com/office/drawing/2014/main" id="{FD2215CF-ECE6-6746-8DE5-3833EE239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24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Non-persistent HTTP: example (cont.)</a:t>
            </a:r>
            <a:endParaRPr lang="en-US" sz="44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4008892-5F15-CD46-8B74-F28D8BF76E3B}"/>
              </a:ext>
            </a:extLst>
          </p:cNvPr>
          <p:cNvSpPr txBox="1">
            <a:spLocks noChangeArrowheads="1"/>
          </p:cNvSpPr>
          <p:nvPr/>
        </p:nvSpPr>
        <p:spPr>
          <a:xfrm>
            <a:off x="809349" y="1351435"/>
            <a:ext cx="7942262" cy="46672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User enters URL:</a:t>
            </a:r>
          </a:p>
        </p:txBody>
      </p:sp>
      <p:sp>
        <p:nvSpPr>
          <p:cNvPr id="21" name="Text Box 15">
            <a:extLst>
              <a:ext uri="{FF2B5EF4-FFF2-40B4-BE49-F238E27FC236}">
                <a16:creationId xmlns:a16="http://schemas.microsoft.com/office/drawing/2014/main" id="{B64D7167-BDDE-A148-84EB-4FB5D33E4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7390" y="1660654"/>
            <a:ext cx="63784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(containing text, references to 10 jpeg images)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E52A420B-2488-A04D-8D7F-CC71C334B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021" y="1414937"/>
            <a:ext cx="7942263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www.someSchool.edu/someDepartment/home.index</a:t>
            </a:r>
          </a:p>
        </p:txBody>
      </p:sp>
      <p:grpSp>
        <p:nvGrpSpPr>
          <p:cNvPr id="23" name="Group 44">
            <a:extLst>
              <a:ext uri="{FF2B5EF4-FFF2-40B4-BE49-F238E27FC236}">
                <a16:creationId xmlns:a16="http://schemas.microsoft.com/office/drawing/2014/main" id="{2394097B-A6BF-8042-8504-A7CA070914D8}"/>
              </a:ext>
            </a:extLst>
          </p:cNvPr>
          <p:cNvGrpSpPr>
            <a:grpSpLocks/>
          </p:cNvGrpSpPr>
          <p:nvPr/>
        </p:nvGrpSpPr>
        <p:grpSpPr bwMode="auto">
          <a:xfrm>
            <a:off x="371687" y="2060763"/>
            <a:ext cx="784845" cy="730423"/>
            <a:chOff x="-44" y="1473"/>
            <a:chExt cx="981" cy="1105"/>
          </a:xfrm>
        </p:grpSpPr>
        <p:pic>
          <p:nvPicPr>
            <p:cNvPr id="24" name="Picture 45" descr="desktop_computer_stylized_medium">
              <a:extLst>
                <a:ext uri="{FF2B5EF4-FFF2-40B4-BE49-F238E27FC236}">
                  <a16:creationId xmlns:a16="http://schemas.microsoft.com/office/drawing/2014/main" id="{807C0FED-FCBE-2D4E-A1F2-CBF2C81D3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Freeform 46">
              <a:extLst>
                <a:ext uri="{FF2B5EF4-FFF2-40B4-BE49-F238E27FC236}">
                  <a16:creationId xmlns:a16="http://schemas.microsoft.com/office/drawing/2014/main" id="{9119D5B0-5ADB-2048-9F8B-D683AC19EA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" name="Group 47">
            <a:extLst>
              <a:ext uri="{FF2B5EF4-FFF2-40B4-BE49-F238E27FC236}">
                <a16:creationId xmlns:a16="http://schemas.microsoft.com/office/drawing/2014/main" id="{DB78F20D-7762-EC45-A5F7-9DBB8F599433}"/>
              </a:ext>
            </a:extLst>
          </p:cNvPr>
          <p:cNvGrpSpPr>
            <a:grpSpLocks/>
          </p:cNvGrpSpPr>
          <p:nvPr/>
        </p:nvGrpSpPr>
        <p:grpSpPr bwMode="auto">
          <a:xfrm>
            <a:off x="6367322" y="2347016"/>
            <a:ext cx="286234" cy="640019"/>
            <a:chOff x="4140" y="429"/>
            <a:chExt cx="1425" cy="2396"/>
          </a:xfrm>
        </p:grpSpPr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9F7835DE-1DB5-554B-9435-F21099237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Rectangle 49">
              <a:extLst>
                <a:ext uri="{FF2B5EF4-FFF2-40B4-BE49-F238E27FC236}">
                  <a16:creationId xmlns:a16="http://schemas.microsoft.com/office/drawing/2014/main" id="{D58C67CB-FC2C-6C45-A584-0EE3943CC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Freeform 50">
              <a:extLst>
                <a:ext uri="{FF2B5EF4-FFF2-40B4-BE49-F238E27FC236}">
                  <a16:creationId xmlns:a16="http://schemas.microsoft.com/office/drawing/2014/main" id="{2E7357FA-BE14-7B45-B9C8-D3AD131C8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86D743E9-08EF-3443-A09F-9FD39BD6B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Rectangle 52">
              <a:extLst>
                <a:ext uri="{FF2B5EF4-FFF2-40B4-BE49-F238E27FC236}">
                  <a16:creationId xmlns:a16="http://schemas.microsoft.com/office/drawing/2014/main" id="{147C38BE-745B-5043-B214-0B9EA392B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" name="Group 53">
              <a:extLst>
                <a:ext uri="{FF2B5EF4-FFF2-40B4-BE49-F238E27FC236}">
                  <a16:creationId xmlns:a16="http://schemas.microsoft.com/office/drawing/2014/main" id="{FBCFE8CA-D754-EF47-A59B-C987FE1020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4CB48C03-464D-0344-AF93-DBB0CF131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7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8" name="AutoShape 55">
                <a:extLst>
                  <a:ext uri="{FF2B5EF4-FFF2-40B4-BE49-F238E27FC236}">
                    <a16:creationId xmlns:a16="http://schemas.microsoft.com/office/drawing/2014/main" id="{9545D198-3BD7-694B-B5DC-4ED4C79FC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4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" name="Rectangle 56">
              <a:extLst>
                <a:ext uri="{FF2B5EF4-FFF2-40B4-BE49-F238E27FC236}">
                  <a16:creationId xmlns:a16="http://schemas.microsoft.com/office/drawing/2014/main" id="{BB7A1A44-103A-4142-BB05-0C014EC72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9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" name="Group 57">
              <a:extLst>
                <a:ext uri="{FF2B5EF4-FFF2-40B4-BE49-F238E27FC236}">
                  <a16:creationId xmlns:a16="http://schemas.microsoft.com/office/drawing/2014/main" id="{A7308D7F-AFED-CA43-852A-E750251C67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72E4409D-5ADE-A147-AA65-DA4499631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9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6" name="AutoShape 59">
                <a:extLst>
                  <a:ext uri="{FF2B5EF4-FFF2-40B4-BE49-F238E27FC236}">
                    <a16:creationId xmlns:a16="http://schemas.microsoft.com/office/drawing/2014/main" id="{B7CA2B3C-6AEB-7A43-B3B4-4DF705769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8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5" name="Rectangle 60">
              <a:extLst>
                <a:ext uri="{FF2B5EF4-FFF2-40B4-BE49-F238E27FC236}">
                  <a16:creationId xmlns:a16="http://schemas.microsoft.com/office/drawing/2014/main" id="{BA20BEBE-68B5-1249-B593-1C7CD6B37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7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Rectangle 61">
              <a:extLst>
                <a:ext uri="{FF2B5EF4-FFF2-40B4-BE49-F238E27FC236}">
                  <a16:creationId xmlns:a16="http://schemas.microsoft.com/office/drawing/2014/main" id="{E5963EC5-6FAF-A14D-AB16-7FE0DA31D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" name="Group 62">
              <a:extLst>
                <a:ext uri="{FF2B5EF4-FFF2-40B4-BE49-F238E27FC236}">
                  <a16:creationId xmlns:a16="http://schemas.microsoft.com/office/drawing/2014/main" id="{A8DEC631-5A58-7849-9209-1EB5AB5695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3" name="AutoShape 63">
                <a:extLst>
                  <a:ext uri="{FF2B5EF4-FFF2-40B4-BE49-F238E27FC236}">
                    <a16:creationId xmlns:a16="http://schemas.microsoft.com/office/drawing/2014/main" id="{6FBD34E3-C5B6-E944-B4E7-984347F69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4" name="AutoShape 64">
                <a:extLst>
                  <a:ext uri="{FF2B5EF4-FFF2-40B4-BE49-F238E27FC236}">
                    <a16:creationId xmlns:a16="http://schemas.microsoft.com/office/drawing/2014/main" id="{444700C5-DD16-7045-A6DF-957B4E655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8" name="Freeform 65">
              <a:extLst>
                <a:ext uri="{FF2B5EF4-FFF2-40B4-BE49-F238E27FC236}">
                  <a16:creationId xmlns:a16="http://schemas.microsoft.com/office/drawing/2014/main" id="{210F459F-9F66-B847-B785-6AE02157E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9" name="Group 66">
              <a:extLst>
                <a:ext uri="{FF2B5EF4-FFF2-40B4-BE49-F238E27FC236}">
                  <a16:creationId xmlns:a16="http://schemas.microsoft.com/office/drawing/2014/main" id="{07904654-EF90-4B4C-B348-E6F299ADA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1" name="AutoShape 67">
                <a:extLst>
                  <a:ext uri="{FF2B5EF4-FFF2-40B4-BE49-F238E27FC236}">
                    <a16:creationId xmlns:a16="http://schemas.microsoft.com/office/drawing/2014/main" id="{927A6F56-7195-2A4B-A9FF-BD73015A7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" name="AutoShape 68">
                <a:extLst>
                  <a:ext uri="{FF2B5EF4-FFF2-40B4-BE49-F238E27FC236}">
                    <a16:creationId xmlns:a16="http://schemas.microsoft.com/office/drawing/2014/main" id="{AE3156D8-7946-6043-B3B8-2B13B7293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" name="Rectangle 69">
              <a:extLst>
                <a:ext uri="{FF2B5EF4-FFF2-40B4-BE49-F238E27FC236}">
                  <a16:creationId xmlns:a16="http://schemas.microsoft.com/office/drawing/2014/main" id="{CE18F5A0-5742-0B4F-982F-6BC169203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32"/>
              <a:ext cx="68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Freeform 70">
              <a:extLst>
                <a:ext uri="{FF2B5EF4-FFF2-40B4-BE49-F238E27FC236}">
                  <a16:creationId xmlns:a16="http://schemas.microsoft.com/office/drawing/2014/main" id="{2BD50CD9-1EF1-ED4C-AFCE-14AD1B90C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Freeform 71">
              <a:extLst>
                <a:ext uri="{FF2B5EF4-FFF2-40B4-BE49-F238E27FC236}">
                  <a16:creationId xmlns:a16="http://schemas.microsoft.com/office/drawing/2014/main" id="{577EA932-97EB-4149-8C8C-9011420A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Oval 72">
              <a:extLst>
                <a:ext uri="{FF2B5EF4-FFF2-40B4-BE49-F238E27FC236}">
                  <a16:creationId xmlns:a16="http://schemas.microsoft.com/office/drawing/2014/main" id="{49966F96-01DC-0A43-BCBA-D06A3569E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Freeform 73">
              <a:extLst>
                <a:ext uri="{FF2B5EF4-FFF2-40B4-BE49-F238E27FC236}">
                  <a16:creationId xmlns:a16="http://schemas.microsoft.com/office/drawing/2014/main" id="{F1C686DE-B7D5-2148-BCC7-2FAC2C010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AutoShape 74">
              <a:extLst>
                <a:ext uri="{FF2B5EF4-FFF2-40B4-BE49-F238E27FC236}">
                  <a16:creationId xmlns:a16="http://schemas.microsoft.com/office/drawing/2014/main" id="{F82F43AD-BE0F-344E-BEE9-58D59D82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201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AutoShape 75">
              <a:extLst>
                <a:ext uri="{FF2B5EF4-FFF2-40B4-BE49-F238E27FC236}">
                  <a16:creationId xmlns:a16="http://schemas.microsoft.com/office/drawing/2014/main" id="{50B859D7-FD53-4C47-95AC-855D1B2F3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2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76">
              <a:extLst>
                <a:ext uri="{FF2B5EF4-FFF2-40B4-BE49-F238E27FC236}">
                  <a16:creationId xmlns:a16="http://schemas.microsoft.com/office/drawing/2014/main" id="{83896475-9FE1-9143-9428-50459AAB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3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Oval 77">
              <a:extLst>
                <a:ext uri="{FF2B5EF4-FFF2-40B4-BE49-F238E27FC236}">
                  <a16:creationId xmlns:a16="http://schemas.microsoft.com/office/drawing/2014/main" id="{10EA96BE-EF36-2B49-A03B-AEC865105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3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" name="Oval 78">
              <a:extLst>
                <a:ext uri="{FF2B5EF4-FFF2-40B4-BE49-F238E27FC236}">
                  <a16:creationId xmlns:a16="http://schemas.microsoft.com/office/drawing/2014/main" id="{BE8642C4-0C45-D94F-821D-2190EC546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Rectangle 79">
              <a:extLst>
                <a:ext uri="{FF2B5EF4-FFF2-40B4-BE49-F238E27FC236}">
                  <a16:creationId xmlns:a16="http://schemas.microsoft.com/office/drawing/2014/main" id="{C9A770C5-A3F8-D845-B1BA-3D43D933C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8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9" name="Rectangle 6">
            <a:extLst>
              <a:ext uri="{FF2B5EF4-FFF2-40B4-BE49-F238E27FC236}">
                <a16:creationId xmlns:a16="http://schemas.microsoft.com/office/drawing/2014/main" id="{F5ECC14E-6AC7-4243-86F2-25BD5F2B8464}"/>
              </a:ext>
            </a:extLst>
          </p:cNvPr>
          <p:cNvSpPr txBox="1">
            <a:spLocks noChangeArrowheads="1"/>
          </p:cNvSpPr>
          <p:nvPr/>
        </p:nvSpPr>
        <p:spPr>
          <a:xfrm>
            <a:off x="798691" y="3200188"/>
            <a:ext cx="5085273" cy="201012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5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HTTP client receives response message containing html file, displays html.  Parsing html file, finds 10 referenced jpeg  objects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0" name="Rectangle 7">
            <a:extLst>
              <a:ext uri="{FF2B5EF4-FFF2-40B4-BE49-F238E27FC236}">
                <a16:creationId xmlns:a16="http://schemas.microsoft.com/office/drawing/2014/main" id="{D3260771-3905-E24E-8B12-64D566C6B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480" y="4851930"/>
            <a:ext cx="38100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6.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Steps 1-5 repeated for each of 10 jpeg objects</a:t>
            </a:r>
          </a:p>
        </p:txBody>
      </p:sp>
      <p:sp>
        <p:nvSpPr>
          <p:cNvPr id="61" name="Rectangle 8">
            <a:extLst>
              <a:ext uri="{FF2B5EF4-FFF2-40B4-BE49-F238E27FC236}">
                <a16:creationId xmlns:a16="http://schemas.microsoft.com/office/drawing/2014/main" id="{9E1B76BD-C8EB-7245-9B75-E2D499F3E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6580" y="2782360"/>
            <a:ext cx="38100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HTTP server closes TCP connection. </a:t>
            </a:r>
          </a:p>
        </p:txBody>
      </p:sp>
      <p:sp>
        <p:nvSpPr>
          <p:cNvPr id="65" name="Line 17">
            <a:extLst>
              <a:ext uri="{FF2B5EF4-FFF2-40B4-BE49-F238E27FC236}">
                <a16:creationId xmlns:a16="http://schemas.microsoft.com/office/drawing/2014/main" id="{4F85C1F3-F91B-C04C-B746-8E5570895A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7465" y="3200187"/>
            <a:ext cx="1095375" cy="523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Line 11">
            <a:extLst>
              <a:ext uri="{FF2B5EF4-FFF2-40B4-BE49-F238E27FC236}">
                <a16:creationId xmlns:a16="http://schemas.microsoft.com/office/drawing/2014/main" id="{F8CE636E-DC4B-BA4E-A771-E70EE904FB2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691" y="2868166"/>
            <a:ext cx="10658" cy="3480471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ectangle 13">
            <a:extLst>
              <a:ext uri="{FF2B5EF4-FFF2-40B4-BE49-F238E27FC236}">
                <a16:creationId xmlns:a16="http://schemas.microsoft.com/office/drawing/2014/main" id="{3787AF32-7BD3-C144-BD02-222C42900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358" y="5641558"/>
            <a:ext cx="65722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" name="Text Box 12">
            <a:extLst>
              <a:ext uri="{FF2B5EF4-FFF2-40B4-BE49-F238E27FC236}">
                <a16:creationId xmlns:a16="http://schemas.microsoft.com/office/drawing/2014/main" id="{B3CFBAD8-5CBD-8B48-A941-3E86D5E65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883" y="5563771"/>
            <a:ext cx="673100" cy="406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62" name="Slide Number Placeholder 2">
            <a:extLst>
              <a:ext uri="{FF2B5EF4-FFF2-40B4-BE49-F238E27FC236}">
                <a16:creationId xmlns:a16="http://schemas.microsoft.com/office/drawing/2014/main" id="{805F15D5-7E9E-E54C-BDFB-FEFBBAA1D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26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uild="p"/>
      <p:bldP spid="6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Persistent HTTP </a:t>
            </a:r>
            <a:r>
              <a:rPr lang="en-US" altLang="en-US" sz="3200" dirty="0">
                <a:cs typeface="Calibri" panose="020F0502020204030204" pitchFamily="34" charset="0"/>
              </a:rPr>
              <a:t>(HTTP 1.1)</a:t>
            </a:r>
            <a:endParaRPr lang="en-US" sz="44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B14C937-79C9-6642-8B0C-15F130B4AF98}"/>
              </a:ext>
            </a:extLst>
          </p:cNvPr>
          <p:cNvSpPr txBox="1">
            <a:spLocks noChangeArrowheads="1"/>
          </p:cNvSpPr>
          <p:nvPr/>
        </p:nvSpPr>
        <p:spPr>
          <a:xfrm>
            <a:off x="798691" y="1401764"/>
            <a:ext cx="5165547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Non-persistent HTTP issues: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requires 2 RTTs per object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OS overhead for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TCP connection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browsers often open multiple parallel TCP connections to fetch referenced objects in parallel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996C596E-CBDC-1641-AE54-06AC7ADF3759}"/>
              </a:ext>
            </a:extLst>
          </p:cNvPr>
          <p:cNvSpPr txBox="1">
            <a:spLocks noChangeArrowheads="1"/>
          </p:cNvSpPr>
          <p:nvPr/>
        </p:nvSpPr>
        <p:spPr>
          <a:xfrm>
            <a:off x="6227762" y="1414463"/>
            <a:ext cx="5735053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Persistent  HTTP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(HTTP1.1):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server leaves connection open after sending response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subsequent HTTP messages  between same client/server sent over open connection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client sends requests as soon as it encounters a referenced object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 little as one RTT for all the referenced objects (cutting response time in half)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C9DB959-15FC-7A47-B54E-965B407AA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HTTP request </a:t>
            </a:r>
            <a:r>
              <a:rPr lang="en-US" altLang="en-US" dirty="0">
                <a:cs typeface="Calibri" panose="020F0502020204030204" pitchFamily="34" charset="0"/>
              </a:rPr>
              <a:t>m</a:t>
            </a:r>
            <a:r>
              <a:rPr lang="en-US" altLang="en-US" sz="4400" dirty="0">
                <a:cs typeface="Calibri" panose="020F0502020204030204" pitchFamily="34" charset="0"/>
              </a:rPr>
              <a:t>essage</a:t>
            </a:r>
            <a:endParaRPr lang="en-US" sz="44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21ECE79-BBE4-B646-A84C-F451AD02B983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444625"/>
            <a:ext cx="11658600" cy="142920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two types of HTTP messages: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,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response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 request message: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ASCII (human-readable format)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9D189007-4005-564E-B421-909E89E9E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677" y="4189643"/>
            <a:ext cx="1071127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header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lines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BFD47085-0DF5-F849-923F-6D72DB7EB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046" y="3323999"/>
            <a:ext cx="7921878" cy="234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GET /index.html HTTP/1.1\r\n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Host: www-net.cs.umass.edu\r\n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User-Agent: Mozilla/5.0 (Macintosh; Intel Mac OS X 10.15; rv:80.0) Gecko/20100101 Firefox/80.0 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Accept: text/html,application/xhtml+xml\r\n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Accept-Language: en-us,en;q=0.5\r\n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Accept-Encoding: gzip,deflate\r\n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Connection: keep-alive\r\n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\r\n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C8212B-5FF3-1B41-8A79-6C4F774EA6B6}"/>
              </a:ext>
            </a:extLst>
          </p:cNvPr>
          <p:cNvGrpSpPr/>
          <p:nvPr/>
        </p:nvGrpSpPr>
        <p:grpSpPr>
          <a:xfrm>
            <a:off x="7524296" y="2623511"/>
            <a:ext cx="2834575" cy="849313"/>
            <a:chOff x="7524296" y="2554061"/>
            <a:chExt cx="2834575" cy="849313"/>
          </a:xfrm>
        </p:grpSpPr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3F48C300-763A-B54F-B0A7-01186DC913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24296" y="2841399"/>
              <a:ext cx="166688" cy="514350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6AE4689D-D5B0-114C-898E-652FE11462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75096" y="2554061"/>
              <a:ext cx="27837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carriage return character</a:t>
              </a:r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BF17A6F8-488B-914D-8FD5-D0101F59C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7496" y="2850924"/>
              <a:ext cx="21493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line-feed character</a:t>
              </a:r>
            </a:p>
          </p:txBody>
        </p:sp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36550CDC-D06A-104F-8EAA-1F14B32B7A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05284" y="3150961"/>
              <a:ext cx="80962" cy="252413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D1DA586-D2C5-594D-BC4F-D63F85BDFA27}"/>
              </a:ext>
            </a:extLst>
          </p:cNvPr>
          <p:cNvGrpSpPr/>
          <p:nvPr/>
        </p:nvGrpSpPr>
        <p:grpSpPr>
          <a:xfrm>
            <a:off x="304572" y="3050979"/>
            <a:ext cx="3691165" cy="830997"/>
            <a:chOff x="304572" y="3050979"/>
            <a:chExt cx="3691165" cy="830997"/>
          </a:xfrm>
        </p:grpSpPr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B6C3DB56-846D-8E43-9453-A014201ECC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572" y="3050979"/>
              <a:ext cx="316315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request line (GET, POST,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HEAD commands)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EF472D7-7102-3D4F-8FB9-8F68234EDD8D}"/>
                </a:ext>
              </a:extLst>
            </p:cNvPr>
            <p:cNvCxnSpPr>
              <a:cxnSpLocks/>
            </p:cNvCxnSpPr>
            <p:nvPr/>
          </p:nvCxnSpPr>
          <p:spPr>
            <a:xfrm>
              <a:off x="2558822" y="3471412"/>
              <a:ext cx="1436915" cy="0"/>
            </a:xfrm>
            <a:prstGeom prst="straightConnector1">
              <a:avLst/>
            </a:prstGeom>
            <a:ln w="19050">
              <a:solidFill>
                <a:srgbClr val="0000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Left Brace 4">
            <a:extLst>
              <a:ext uri="{FF2B5EF4-FFF2-40B4-BE49-F238E27FC236}">
                <a16:creationId xmlns:a16="http://schemas.microsoft.com/office/drawing/2014/main" id="{36B9FB67-1AD8-6146-8926-BFEB803718A3}"/>
              </a:ext>
            </a:extLst>
          </p:cNvPr>
          <p:cNvSpPr/>
          <p:nvPr/>
        </p:nvSpPr>
        <p:spPr>
          <a:xfrm>
            <a:off x="3812583" y="3704095"/>
            <a:ext cx="217442" cy="1797803"/>
          </a:xfrm>
          <a:prstGeom prst="leftBrace">
            <a:avLst/>
          </a:prstGeom>
          <a:ln w="19050">
            <a:solidFill>
              <a:srgbClr val="000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809E13-4068-2140-8EEF-80CD03B5F69C}"/>
              </a:ext>
            </a:extLst>
          </p:cNvPr>
          <p:cNvSpPr/>
          <p:nvPr/>
        </p:nvSpPr>
        <p:spPr>
          <a:xfrm>
            <a:off x="4019515" y="3331027"/>
            <a:ext cx="6620718" cy="302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D7502B-9EA4-9D49-A251-DB91BDC6BB3C}"/>
              </a:ext>
            </a:extLst>
          </p:cNvPr>
          <p:cNvSpPr/>
          <p:nvPr/>
        </p:nvSpPr>
        <p:spPr>
          <a:xfrm>
            <a:off x="2726871" y="3599519"/>
            <a:ext cx="8392886" cy="1968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381709-4DCC-204B-A742-66F4884C7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58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HTTP request message: general format</a:t>
            </a:r>
            <a:endParaRPr lang="en-US" sz="4400" dirty="0"/>
          </a:p>
        </p:txBody>
      </p:sp>
      <p:sp>
        <p:nvSpPr>
          <p:cNvPr id="22" name="Text Box 9">
            <a:extLst>
              <a:ext uri="{FF2B5EF4-FFF2-40B4-BE49-F238E27FC236}">
                <a16:creationId xmlns:a16="http://schemas.microsoft.com/office/drawing/2014/main" id="{CAB95007-032C-1849-B460-3E4D66901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4472" y="1752600"/>
            <a:ext cx="1030287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request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line</a:t>
            </a:r>
          </a:p>
        </p:txBody>
      </p:sp>
      <p:sp>
        <p:nvSpPr>
          <p:cNvPr id="23" name="Text Box 11">
            <a:extLst>
              <a:ext uri="{FF2B5EF4-FFF2-40B4-BE49-F238E27FC236}">
                <a16:creationId xmlns:a16="http://schemas.microsoft.com/office/drawing/2014/main" id="{0CB38CB5-45F7-C847-AE71-4F4C5B6FD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709" y="2768600"/>
            <a:ext cx="974725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header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lines</a:t>
            </a: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E645219C-0302-5E46-AE15-64BD65153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534" y="2338387"/>
            <a:ext cx="346075" cy="1819275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CAFB1EEC-4EBF-6E41-B9CB-E4B01F156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2184" y="2287587"/>
            <a:ext cx="290513" cy="2017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009CBE09-CA75-A245-B675-9042959F1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0484" y="4394200"/>
            <a:ext cx="712788" cy="1216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Text Box 16">
            <a:extLst>
              <a:ext uri="{FF2B5EF4-FFF2-40B4-BE49-F238E27FC236}">
                <a16:creationId xmlns:a16="http://schemas.microsoft.com/office/drawing/2014/main" id="{548D8BC5-234B-1340-9AE4-2B7B4CCDF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1297" y="4959350"/>
            <a:ext cx="735012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body</a:t>
            </a: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8BE22D39-29E3-DB4E-8BB7-B366225B4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934" y="1789112"/>
            <a:ext cx="5638800" cy="4460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Line 22">
            <a:extLst>
              <a:ext uri="{FF2B5EF4-FFF2-40B4-BE49-F238E27FC236}">
                <a16:creationId xmlns:a16="http://schemas.microsoft.com/office/drawing/2014/main" id="{E517253E-A702-9F4B-B692-C2D297AE8C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803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Line 23">
            <a:extLst>
              <a:ext uri="{FF2B5EF4-FFF2-40B4-BE49-F238E27FC236}">
                <a16:creationId xmlns:a16="http://schemas.microsoft.com/office/drawing/2014/main" id="{9A3ED2FB-B252-C14F-B645-419D36E7F2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253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Line 24">
            <a:extLst>
              <a:ext uri="{FF2B5EF4-FFF2-40B4-BE49-F238E27FC236}">
                <a16:creationId xmlns:a16="http://schemas.microsoft.com/office/drawing/2014/main" id="{B2B62443-11E1-2B43-9DCA-4AE37C7E46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063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Line 25">
            <a:extLst>
              <a:ext uri="{FF2B5EF4-FFF2-40B4-BE49-F238E27FC236}">
                <a16:creationId xmlns:a16="http://schemas.microsoft.com/office/drawing/2014/main" id="{04CD6AC7-3A8A-D448-ACDB-A1CAAAE4584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6084" y="178593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Line 26">
            <a:extLst>
              <a:ext uri="{FF2B5EF4-FFF2-40B4-BE49-F238E27FC236}">
                <a16:creationId xmlns:a16="http://schemas.microsoft.com/office/drawing/2014/main" id="{116D6361-9C6F-384A-940A-DBEE668B173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783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Line 27">
            <a:extLst>
              <a:ext uri="{FF2B5EF4-FFF2-40B4-BE49-F238E27FC236}">
                <a16:creationId xmlns:a16="http://schemas.microsoft.com/office/drawing/2014/main" id="{66F44111-14E6-9047-91A5-35A20720218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598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Box 28">
            <a:extLst>
              <a:ext uri="{FF2B5EF4-FFF2-40B4-BE49-F238E27FC236}">
                <a16:creationId xmlns:a16="http://schemas.microsoft.com/office/drawing/2014/main" id="{101CD148-0CB6-B64C-B622-686BDB7E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759" y="1816100"/>
            <a:ext cx="1030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method</a:t>
            </a:r>
          </a:p>
        </p:txBody>
      </p:sp>
      <p:sp>
        <p:nvSpPr>
          <p:cNvPr id="36" name="Text Box 29">
            <a:extLst>
              <a:ext uri="{FF2B5EF4-FFF2-40B4-BE49-F238E27FC236}">
                <a16:creationId xmlns:a16="http://schemas.microsoft.com/office/drawing/2014/main" id="{803519B0-4DBB-0446-BBAE-FAAA993CE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5809" y="1797050"/>
            <a:ext cx="452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sp</a:t>
            </a:r>
          </a:p>
        </p:txBody>
      </p:sp>
      <p:sp>
        <p:nvSpPr>
          <p:cNvPr id="37" name="Text Box 30">
            <a:extLst>
              <a:ext uri="{FF2B5EF4-FFF2-40B4-BE49-F238E27FC236}">
                <a16:creationId xmlns:a16="http://schemas.microsoft.com/office/drawing/2014/main" id="{2AE14B96-40BF-C44D-B226-47487039E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109" y="1803400"/>
            <a:ext cx="452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sp</a:t>
            </a:r>
          </a:p>
        </p:txBody>
      </p:sp>
      <p:sp>
        <p:nvSpPr>
          <p:cNvPr id="38" name="Text Box 31">
            <a:extLst>
              <a:ext uri="{FF2B5EF4-FFF2-40B4-BE49-F238E27FC236}">
                <a16:creationId xmlns:a16="http://schemas.microsoft.com/office/drawing/2014/main" id="{499F11E0-2AAF-FC46-939A-844BDA8F3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709" y="1809750"/>
            <a:ext cx="403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cr</a:t>
            </a:r>
          </a:p>
        </p:txBody>
      </p:sp>
      <p:sp>
        <p:nvSpPr>
          <p:cNvPr id="39" name="Text Box 32">
            <a:extLst>
              <a:ext uri="{FF2B5EF4-FFF2-40B4-BE49-F238E27FC236}">
                <a16:creationId xmlns:a16="http://schemas.microsoft.com/office/drawing/2014/main" id="{74D4C75B-57F6-FC40-A95F-1EA89717E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609" y="1820862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lf</a:t>
            </a:r>
          </a:p>
        </p:txBody>
      </p:sp>
      <p:sp>
        <p:nvSpPr>
          <p:cNvPr id="40" name="Text Box 33">
            <a:extLst>
              <a:ext uri="{FF2B5EF4-FFF2-40B4-BE49-F238E27FC236}">
                <a16:creationId xmlns:a16="http://schemas.microsoft.com/office/drawing/2014/main" id="{D3CF33E6-800C-C34A-9A2F-34E6C60D7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1659" y="1803400"/>
            <a:ext cx="1003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version</a:t>
            </a:r>
          </a:p>
        </p:txBody>
      </p:sp>
      <p:sp>
        <p:nvSpPr>
          <p:cNvPr id="41" name="Text Box 34">
            <a:extLst>
              <a:ext uri="{FF2B5EF4-FFF2-40B4-BE49-F238E27FC236}">
                <a16:creationId xmlns:a16="http://schemas.microsoft.com/office/drawing/2014/main" id="{064EF9BF-C55B-3041-B970-830A38934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6059" y="1816100"/>
            <a:ext cx="693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URL</a:t>
            </a:r>
          </a:p>
        </p:txBody>
      </p:sp>
      <p:grpSp>
        <p:nvGrpSpPr>
          <p:cNvPr id="42" name="Group 45">
            <a:extLst>
              <a:ext uri="{FF2B5EF4-FFF2-40B4-BE49-F238E27FC236}">
                <a16:creationId xmlns:a16="http://schemas.microsoft.com/office/drawing/2014/main" id="{BF6F8085-A891-0844-94E6-578F3AFB50F3}"/>
              </a:ext>
            </a:extLst>
          </p:cNvPr>
          <p:cNvGrpSpPr>
            <a:grpSpLocks/>
          </p:cNvGrpSpPr>
          <p:nvPr/>
        </p:nvGrpSpPr>
        <p:grpSpPr bwMode="auto">
          <a:xfrm>
            <a:off x="2879934" y="2233612"/>
            <a:ext cx="4565650" cy="446088"/>
            <a:chOff x="192" y="1894"/>
            <a:chExt cx="2876" cy="281"/>
          </a:xfrm>
        </p:grpSpPr>
        <p:sp>
          <p:nvSpPr>
            <p:cNvPr id="43" name="Rectangle 35">
              <a:extLst>
                <a:ext uri="{FF2B5EF4-FFF2-40B4-BE49-F238E27FC236}">
                  <a16:creationId xmlns:a16="http://schemas.microsoft.com/office/drawing/2014/main" id="{37CAD855-2626-9B4A-87B5-BBFB2178C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94"/>
              <a:ext cx="2876" cy="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Line 36">
              <a:extLst>
                <a:ext uri="{FF2B5EF4-FFF2-40B4-BE49-F238E27FC236}">
                  <a16:creationId xmlns:a16="http://schemas.microsoft.com/office/drawing/2014/main" id="{3882514C-0ADC-584D-AAA4-E4882A2DEA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0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Line 37">
              <a:extLst>
                <a:ext uri="{FF2B5EF4-FFF2-40B4-BE49-F238E27FC236}">
                  <a16:creationId xmlns:a16="http://schemas.microsoft.com/office/drawing/2014/main" id="{688D6AB7-0894-2D4A-9EE3-CF8BFFA306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2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Line 39">
              <a:extLst>
                <a:ext uri="{FF2B5EF4-FFF2-40B4-BE49-F238E27FC236}">
                  <a16:creationId xmlns:a16="http://schemas.microsoft.com/office/drawing/2014/main" id="{8B2EC183-EB51-C64D-B126-461EEABB1E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Line 40">
              <a:extLst>
                <a:ext uri="{FF2B5EF4-FFF2-40B4-BE49-F238E27FC236}">
                  <a16:creationId xmlns:a16="http://schemas.microsoft.com/office/drawing/2014/main" id="{4DE50D57-00F5-134E-8F40-FDF9648315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4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Text Box 41">
              <a:extLst>
                <a:ext uri="{FF2B5EF4-FFF2-40B4-BE49-F238E27FC236}">
                  <a16:creationId xmlns:a16="http://schemas.microsoft.com/office/drawing/2014/main" id="{54D07A27-F429-7046-9310-3A09B05FC6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8" y="1907"/>
              <a:ext cx="2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cr</a:t>
              </a:r>
            </a:p>
          </p:txBody>
        </p:sp>
        <p:sp>
          <p:nvSpPr>
            <p:cNvPr id="49" name="Text Box 42">
              <a:extLst>
                <a:ext uri="{FF2B5EF4-FFF2-40B4-BE49-F238E27FC236}">
                  <a16:creationId xmlns:a16="http://schemas.microsoft.com/office/drawing/2014/main" id="{C2EDB89B-2549-D34E-89E0-D083A1B07D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4" y="191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lf</a:t>
              </a:r>
            </a:p>
          </p:txBody>
        </p:sp>
        <p:sp>
          <p:nvSpPr>
            <p:cNvPr id="50" name="Text Box 43">
              <a:extLst>
                <a:ext uri="{FF2B5EF4-FFF2-40B4-BE49-F238E27FC236}">
                  <a16:creationId xmlns:a16="http://schemas.microsoft.com/office/drawing/2014/main" id="{C7C20190-6015-D24C-8172-D12AE7AC2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2" y="1895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value</a:t>
              </a:r>
            </a:p>
          </p:txBody>
        </p:sp>
        <p:sp>
          <p:nvSpPr>
            <p:cNvPr id="51" name="Text Box 44">
              <a:extLst>
                <a:ext uri="{FF2B5EF4-FFF2-40B4-BE49-F238E27FC236}">
                  <a16:creationId xmlns:a16="http://schemas.microsoft.com/office/drawing/2014/main" id="{9D74CC94-6309-9D4E-AC17-7834303D29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" y="1903"/>
              <a:ext cx="13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header field name</a:t>
              </a:r>
            </a:p>
          </p:txBody>
        </p:sp>
      </p:grpSp>
      <p:grpSp>
        <p:nvGrpSpPr>
          <p:cNvPr id="52" name="Group 46">
            <a:extLst>
              <a:ext uri="{FF2B5EF4-FFF2-40B4-BE49-F238E27FC236}">
                <a16:creationId xmlns:a16="http://schemas.microsoft.com/office/drawing/2014/main" id="{F763EEE1-8E7B-574B-9B12-C02141AD6CEE}"/>
              </a:ext>
            </a:extLst>
          </p:cNvPr>
          <p:cNvGrpSpPr>
            <a:grpSpLocks/>
          </p:cNvGrpSpPr>
          <p:nvPr/>
        </p:nvGrpSpPr>
        <p:grpSpPr bwMode="auto">
          <a:xfrm>
            <a:off x="2876759" y="3709987"/>
            <a:ext cx="4565650" cy="446088"/>
            <a:chOff x="192" y="1894"/>
            <a:chExt cx="2876" cy="281"/>
          </a:xfrm>
        </p:grpSpPr>
        <p:sp>
          <p:nvSpPr>
            <p:cNvPr id="53" name="Rectangle 47">
              <a:extLst>
                <a:ext uri="{FF2B5EF4-FFF2-40B4-BE49-F238E27FC236}">
                  <a16:creationId xmlns:a16="http://schemas.microsoft.com/office/drawing/2014/main" id="{03037660-A975-AC41-9666-AFCCB3A0B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94"/>
              <a:ext cx="2876" cy="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Line 48">
              <a:extLst>
                <a:ext uri="{FF2B5EF4-FFF2-40B4-BE49-F238E27FC236}">
                  <a16:creationId xmlns:a16="http://schemas.microsoft.com/office/drawing/2014/main" id="{7DAB01D5-4A4C-0848-8E97-EACA6A36C3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0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Line 49">
              <a:extLst>
                <a:ext uri="{FF2B5EF4-FFF2-40B4-BE49-F238E27FC236}">
                  <a16:creationId xmlns:a16="http://schemas.microsoft.com/office/drawing/2014/main" id="{12F13F26-AF12-FB44-9B51-D0B6944C6D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2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Line 50">
              <a:extLst>
                <a:ext uri="{FF2B5EF4-FFF2-40B4-BE49-F238E27FC236}">
                  <a16:creationId xmlns:a16="http://schemas.microsoft.com/office/drawing/2014/main" id="{781CA89B-E86B-F843-A1BF-431E567922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Line 51">
              <a:extLst>
                <a:ext uri="{FF2B5EF4-FFF2-40B4-BE49-F238E27FC236}">
                  <a16:creationId xmlns:a16="http://schemas.microsoft.com/office/drawing/2014/main" id="{74911CA3-EBEB-B142-B4CE-F45E57712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4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Text Box 52">
              <a:extLst>
                <a:ext uri="{FF2B5EF4-FFF2-40B4-BE49-F238E27FC236}">
                  <a16:creationId xmlns:a16="http://schemas.microsoft.com/office/drawing/2014/main" id="{D0CB791B-5400-C244-A515-F158CF9A2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8" y="1907"/>
              <a:ext cx="2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cr</a:t>
              </a:r>
            </a:p>
          </p:txBody>
        </p:sp>
        <p:sp>
          <p:nvSpPr>
            <p:cNvPr id="59" name="Text Box 53">
              <a:extLst>
                <a:ext uri="{FF2B5EF4-FFF2-40B4-BE49-F238E27FC236}">
                  <a16:creationId xmlns:a16="http://schemas.microsoft.com/office/drawing/2014/main" id="{E5D6E821-F80C-7046-BF97-7FA229C97D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4" y="191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lf</a:t>
              </a:r>
            </a:p>
          </p:txBody>
        </p:sp>
        <p:sp>
          <p:nvSpPr>
            <p:cNvPr id="60" name="Text Box 54">
              <a:extLst>
                <a:ext uri="{FF2B5EF4-FFF2-40B4-BE49-F238E27FC236}">
                  <a16:creationId xmlns:a16="http://schemas.microsoft.com/office/drawing/2014/main" id="{5F6B0327-AD11-4545-B4F6-735084B85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2" y="1895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value</a:t>
              </a:r>
            </a:p>
          </p:txBody>
        </p:sp>
        <p:sp>
          <p:nvSpPr>
            <p:cNvPr id="61" name="Text Box 55">
              <a:extLst>
                <a:ext uri="{FF2B5EF4-FFF2-40B4-BE49-F238E27FC236}">
                  <a16:creationId xmlns:a16="http://schemas.microsoft.com/office/drawing/2014/main" id="{95580CF6-5A42-2640-82F1-B4775A0714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" y="1903"/>
              <a:ext cx="13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header field name</a:t>
              </a:r>
            </a:p>
          </p:txBody>
        </p:sp>
      </p:grpSp>
      <p:sp>
        <p:nvSpPr>
          <p:cNvPr id="62" name="Line 56">
            <a:extLst>
              <a:ext uri="{FF2B5EF4-FFF2-40B4-BE49-F238E27FC236}">
                <a16:creationId xmlns:a16="http://schemas.microsoft.com/office/drawing/2014/main" id="{923CEA11-D6DF-1C46-A3A4-FD9F81E7CBE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9934" y="2681287"/>
            <a:ext cx="0" cy="104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3" name="Group 61">
            <a:extLst>
              <a:ext uri="{FF2B5EF4-FFF2-40B4-BE49-F238E27FC236}">
                <a16:creationId xmlns:a16="http://schemas.microsoft.com/office/drawing/2014/main" id="{331FDA17-3586-0A4D-9D97-B7C360855EC7}"/>
              </a:ext>
            </a:extLst>
          </p:cNvPr>
          <p:cNvGrpSpPr>
            <a:grpSpLocks/>
          </p:cNvGrpSpPr>
          <p:nvPr/>
        </p:nvGrpSpPr>
        <p:grpSpPr bwMode="auto">
          <a:xfrm>
            <a:off x="2711659" y="2905125"/>
            <a:ext cx="331788" cy="461962"/>
            <a:chOff x="462" y="1727"/>
            <a:chExt cx="209" cy="291"/>
          </a:xfrm>
        </p:grpSpPr>
        <p:sp>
          <p:nvSpPr>
            <p:cNvPr id="64" name="Rectangle 59">
              <a:extLst>
                <a:ext uri="{FF2B5EF4-FFF2-40B4-BE49-F238E27FC236}">
                  <a16:creationId xmlns:a16="http://schemas.microsoft.com/office/drawing/2014/main" id="{C1850415-E4E6-744B-A59A-4CBBE0004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Text Box 57">
              <a:extLst>
                <a:ext uri="{FF2B5EF4-FFF2-40B4-BE49-F238E27FC236}">
                  <a16:creationId xmlns:a16="http://schemas.microsoft.com/office/drawing/2014/main" id="{26A802CD-661F-6548-9B20-03447D673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  <p:sp>
          <p:nvSpPr>
            <p:cNvPr id="66" name="Text Box 58">
              <a:extLst>
                <a:ext uri="{FF2B5EF4-FFF2-40B4-BE49-F238E27FC236}">
                  <a16:creationId xmlns:a16="http://schemas.microsoft.com/office/drawing/2014/main" id="{5857CADE-C5FA-4D45-86A4-A527BB099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</p:grpSp>
      <p:sp>
        <p:nvSpPr>
          <p:cNvPr id="67" name="Line 62">
            <a:extLst>
              <a:ext uri="{FF2B5EF4-FFF2-40B4-BE49-F238E27FC236}">
                <a16:creationId xmlns:a16="http://schemas.microsoft.com/office/drawing/2014/main" id="{4AD99966-51D9-144F-843E-CA57BB5A97E5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3997" y="2668587"/>
            <a:ext cx="0" cy="104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8" name="Group 63">
            <a:extLst>
              <a:ext uri="{FF2B5EF4-FFF2-40B4-BE49-F238E27FC236}">
                <a16:creationId xmlns:a16="http://schemas.microsoft.com/office/drawing/2014/main" id="{21BE7B05-C0E3-2847-AA19-1D559561D8E0}"/>
              </a:ext>
            </a:extLst>
          </p:cNvPr>
          <p:cNvGrpSpPr>
            <a:grpSpLocks/>
          </p:cNvGrpSpPr>
          <p:nvPr/>
        </p:nvGrpSpPr>
        <p:grpSpPr bwMode="auto">
          <a:xfrm>
            <a:off x="7275722" y="2892425"/>
            <a:ext cx="331787" cy="461962"/>
            <a:chOff x="462" y="1727"/>
            <a:chExt cx="209" cy="291"/>
          </a:xfrm>
        </p:grpSpPr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1068B7F8-AE57-0A4E-92E6-32182A78C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0" name="Text Box 65">
              <a:extLst>
                <a:ext uri="{FF2B5EF4-FFF2-40B4-BE49-F238E27FC236}">
                  <a16:creationId xmlns:a16="http://schemas.microsoft.com/office/drawing/2014/main" id="{304BAA75-EDF9-3049-8146-D4E3B77D4E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  <p:sp>
          <p:nvSpPr>
            <p:cNvPr id="71" name="Text Box 66">
              <a:extLst>
                <a:ext uri="{FF2B5EF4-FFF2-40B4-BE49-F238E27FC236}">
                  <a16:creationId xmlns:a16="http://schemas.microsoft.com/office/drawing/2014/main" id="{7B98EC85-B737-7A4A-B367-0CDBC6B02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</p:grpSp>
      <p:grpSp>
        <p:nvGrpSpPr>
          <p:cNvPr id="72" name="Group 77">
            <a:extLst>
              <a:ext uri="{FF2B5EF4-FFF2-40B4-BE49-F238E27FC236}">
                <a16:creationId xmlns:a16="http://schemas.microsoft.com/office/drawing/2014/main" id="{3F072947-4F12-CC4D-A114-F6AA680D477F}"/>
              </a:ext>
            </a:extLst>
          </p:cNvPr>
          <p:cNvGrpSpPr>
            <a:grpSpLocks/>
          </p:cNvGrpSpPr>
          <p:nvPr/>
        </p:nvGrpSpPr>
        <p:grpSpPr bwMode="auto">
          <a:xfrm>
            <a:off x="2875172" y="4156075"/>
            <a:ext cx="963612" cy="446087"/>
            <a:chOff x="3105" y="2650"/>
            <a:chExt cx="607" cy="281"/>
          </a:xfrm>
        </p:grpSpPr>
        <p:sp>
          <p:nvSpPr>
            <p:cNvPr id="73" name="Rectangle 68">
              <a:extLst>
                <a:ext uri="{FF2B5EF4-FFF2-40B4-BE49-F238E27FC236}">
                  <a16:creationId xmlns:a16="http://schemas.microsoft.com/office/drawing/2014/main" id="{B30322FD-E3EE-8748-B949-5646BF3FD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2650"/>
              <a:ext cx="607" cy="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4" name="Line 72">
              <a:extLst>
                <a:ext uri="{FF2B5EF4-FFF2-40B4-BE49-F238E27FC236}">
                  <a16:creationId xmlns:a16="http://schemas.microsoft.com/office/drawing/2014/main" id="{48E1F9CF-9FEF-5347-B932-F18E52F7D0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6" y="2652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Text Box 73">
              <a:extLst>
                <a:ext uri="{FF2B5EF4-FFF2-40B4-BE49-F238E27FC236}">
                  <a16:creationId xmlns:a16="http://schemas.microsoft.com/office/drawing/2014/main" id="{3F1DCBAA-5080-0B49-ADD4-12FFFAF8A8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0" y="2663"/>
              <a:ext cx="2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cr</a:t>
              </a:r>
            </a:p>
          </p:txBody>
        </p:sp>
        <p:sp>
          <p:nvSpPr>
            <p:cNvPr id="76" name="Text Box 74">
              <a:extLst>
                <a:ext uri="{FF2B5EF4-FFF2-40B4-BE49-F238E27FC236}">
                  <a16:creationId xmlns:a16="http://schemas.microsoft.com/office/drawing/2014/main" id="{30F8DE49-8702-8242-B74B-8F1C10B8D2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6" y="2670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lf</a:t>
              </a:r>
            </a:p>
          </p:txBody>
        </p:sp>
      </p:grpSp>
      <p:sp>
        <p:nvSpPr>
          <p:cNvPr id="77" name="Rectangle 78">
            <a:extLst>
              <a:ext uri="{FF2B5EF4-FFF2-40B4-BE49-F238E27FC236}">
                <a16:creationId xmlns:a16="http://schemas.microsoft.com/office/drawing/2014/main" id="{6229F0FB-98BB-B944-85C4-25A52FBA6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172" y="4603750"/>
            <a:ext cx="5170487" cy="11207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8" name="Text Box 80">
            <a:extLst>
              <a:ext uri="{FF2B5EF4-FFF2-40B4-BE49-F238E27FC236}">
                <a16:creationId xmlns:a16="http://schemas.microsoft.com/office/drawing/2014/main" id="{15C2EA86-0F4F-3247-A569-CE038874C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1922" y="4927600"/>
            <a:ext cx="1411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entity body</a:t>
            </a:r>
          </a:p>
        </p:txBody>
      </p:sp>
      <p:grpSp>
        <p:nvGrpSpPr>
          <p:cNvPr id="79" name="Group 81">
            <a:extLst>
              <a:ext uri="{FF2B5EF4-FFF2-40B4-BE49-F238E27FC236}">
                <a16:creationId xmlns:a16="http://schemas.microsoft.com/office/drawing/2014/main" id="{FBD71B37-ADDE-7A46-9420-5D7F558DE36A}"/>
              </a:ext>
            </a:extLst>
          </p:cNvPr>
          <p:cNvGrpSpPr>
            <a:grpSpLocks/>
          </p:cNvGrpSpPr>
          <p:nvPr/>
        </p:nvGrpSpPr>
        <p:grpSpPr bwMode="auto">
          <a:xfrm>
            <a:off x="2711659" y="4941887"/>
            <a:ext cx="331788" cy="461963"/>
            <a:chOff x="462" y="1727"/>
            <a:chExt cx="209" cy="291"/>
          </a:xfrm>
        </p:grpSpPr>
        <p:sp>
          <p:nvSpPr>
            <p:cNvPr id="80" name="Rectangle 82">
              <a:extLst>
                <a:ext uri="{FF2B5EF4-FFF2-40B4-BE49-F238E27FC236}">
                  <a16:creationId xmlns:a16="http://schemas.microsoft.com/office/drawing/2014/main" id="{EB685F5D-49A7-714D-B0CE-A681FE471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1" name="Text Box 83">
              <a:extLst>
                <a:ext uri="{FF2B5EF4-FFF2-40B4-BE49-F238E27FC236}">
                  <a16:creationId xmlns:a16="http://schemas.microsoft.com/office/drawing/2014/main" id="{F39503FA-5AF7-1343-97ED-74063A1F12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  <p:sp>
          <p:nvSpPr>
            <p:cNvPr id="82" name="Text Box 84">
              <a:extLst>
                <a:ext uri="{FF2B5EF4-FFF2-40B4-BE49-F238E27FC236}">
                  <a16:creationId xmlns:a16="http://schemas.microsoft.com/office/drawing/2014/main" id="{65445F71-0392-1545-8E73-EFFA475F76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</p:grpSp>
      <p:grpSp>
        <p:nvGrpSpPr>
          <p:cNvPr id="83" name="Group 85">
            <a:extLst>
              <a:ext uri="{FF2B5EF4-FFF2-40B4-BE49-F238E27FC236}">
                <a16:creationId xmlns:a16="http://schemas.microsoft.com/office/drawing/2014/main" id="{948FB213-CBD1-754F-9A31-92B73ABB091D}"/>
              </a:ext>
            </a:extLst>
          </p:cNvPr>
          <p:cNvGrpSpPr>
            <a:grpSpLocks/>
          </p:cNvGrpSpPr>
          <p:nvPr/>
        </p:nvGrpSpPr>
        <p:grpSpPr bwMode="auto">
          <a:xfrm>
            <a:off x="7871034" y="4932362"/>
            <a:ext cx="331788" cy="461963"/>
            <a:chOff x="462" y="1727"/>
            <a:chExt cx="209" cy="291"/>
          </a:xfrm>
        </p:grpSpPr>
        <p:sp>
          <p:nvSpPr>
            <p:cNvPr id="84" name="Rectangle 86">
              <a:extLst>
                <a:ext uri="{FF2B5EF4-FFF2-40B4-BE49-F238E27FC236}">
                  <a16:creationId xmlns:a16="http://schemas.microsoft.com/office/drawing/2014/main" id="{2099BE28-2CBD-FA47-A576-86B1CF47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5" name="Text Box 87">
              <a:extLst>
                <a:ext uri="{FF2B5EF4-FFF2-40B4-BE49-F238E27FC236}">
                  <a16:creationId xmlns:a16="http://schemas.microsoft.com/office/drawing/2014/main" id="{94AB5515-CA17-A64C-8C42-F07410243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  <p:sp>
          <p:nvSpPr>
            <p:cNvPr id="86" name="Text Box 88">
              <a:extLst>
                <a:ext uri="{FF2B5EF4-FFF2-40B4-BE49-F238E27FC236}">
                  <a16:creationId xmlns:a16="http://schemas.microsoft.com/office/drawing/2014/main" id="{157CE15D-905D-5B44-91B2-249371FA4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</p:grpSp>
      <p:sp>
        <p:nvSpPr>
          <p:cNvPr id="87" name="Slide Number Placeholder 2">
            <a:extLst>
              <a:ext uri="{FF2B5EF4-FFF2-40B4-BE49-F238E27FC236}">
                <a16:creationId xmlns:a16="http://schemas.microsoft.com/office/drawing/2014/main" id="{09896B4E-767E-074F-8EDA-CDA62F290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365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Other HTTP request </a:t>
            </a:r>
            <a:r>
              <a:rPr lang="en-US" altLang="en-US" dirty="0">
                <a:ea typeface="ＭＳ Ｐゴシック" panose="020B0600070205080204" pitchFamily="34" charset="-128"/>
              </a:rPr>
              <a:t>m</a:t>
            </a:r>
            <a:r>
              <a:rPr lang="en-US" altLang="en-US" sz="4400" dirty="0">
                <a:ea typeface="ＭＳ Ｐゴシック" panose="020B0600070205080204" pitchFamily="34" charset="-128"/>
              </a:rPr>
              <a:t>essages</a:t>
            </a:r>
            <a:endParaRPr lang="en-US" sz="4400" dirty="0"/>
          </a:p>
        </p:txBody>
      </p:sp>
      <p:sp>
        <p:nvSpPr>
          <p:cNvPr id="87" name="Rectangle 3">
            <a:extLst>
              <a:ext uri="{FF2B5EF4-FFF2-40B4-BE49-F238E27FC236}">
                <a16:creationId xmlns:a16="http://schemas.microsoft.com/office/drawing/2014/main" id="{25316CA5-99B5-7F45-AFB7-B3A2CBFABDDC}"/>
              </a:ext>
            </a:extLst>
          </p:cNvPr>
          <p:cNvSpPr txBox="1">
            <a:spLocks noChangeArrowheads="1"/>
          </p:cNvSpPr>
          <p:nvPr/>
        </p:nvSpPr>
        <p:spPr>
          <a:xfrm>
            <a:off x="685573" y="1727394"/>
            <a:ext cx="4684713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 method: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 page often includes form input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user input sent from client to server in entity body of HTTP POST request message</a:t>
            </a:r>
          </a:p>
        </p:txBody>
      </p:sp>
      <p:sp>
        <p:nvSpPr>
          <p:cNvPr id="88" name="Rectangle 3">
            <a:extLst>
              <a:ext uri="{FF2B5EF4-FFF2-40B4-BE49-F238E27FC236}">
                <a16:creationId xmlns:a16="http://schemas.microsoft.com/office/drawing/2014/main" id="{EC7D421B-4EDF-C343-AB2D-4624467F5415}"/>
              </a:ext>
            </a:extLst>
          </p:cNvPr>
          <p:cNvSpPr txBox="1">
            <a:spLocks noChangeArrowheads="1"/>
          </p:cNvSpPr>
          <p:nvPr/>
        </p:nvSpPr>
        <p:spPr>
          <a:xfrm>
            <a:off x="685573" y="4466964"/>
            <a:ext cx="5541055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method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(for sending data to server):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include user data in URL field of HTTP GET request message (following a ‘?’):</a:t>
            </a:r>
          </a:p>
        </p:txBody>
      </p:sp>
      <p:sp>
        <p:nvSpPr>
          <p:cNvPr id="89" name="Text Box 5">
            <a:extLst>
              <a:ext uri="{FF2B5EF4-FFF2-40B4-BE49-F238E27FC236}">
                <a16:creationId xmlns:a16="http://schemas.microsoft.com/office/drawing/2014/main" id="{B785588B-2DEA-474F-89CA-2613413F7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692" y="5806133"/>
            <a:ext cx="6280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www.somesite.com/animalsearch?monkeys&amp;banana</a:t>
            </a:r>
          </a:p>
        </p:txBody>
      </p:sp>
      <p:sp>
        <p:nvSpPr>
          <p:cNvPr id="90" name="Rectangle 3">
            <a:extLst>
              <a:ext uri="{FF2B5EF4-FFF2-40B4-BE49-F238E27FC236}">
                <a16:creationId xmlns:a16="http://schemas.microsoft.com/office/drawing/2014/main" id="{F9FB5262-4D63-A149-A391-3CDD424427AC}"/>
              </a:ext>
            </a:extLst>
          </p:cNvPr>
          <p:cNvSpPr txBox="1">
            <a:spLocks noChangeArrowheads="1"/>
          </p:cNvSpPr>
          <p:nvPr/>
        </p:nvSpPr>
        <p:spPr>
          <a:xfrm>
            <a:off x="6991758" y="1752600"/>
            <a:ext cx="4684713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 method: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requests headers (only) that would be returned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specified URL were requested  with an HTTP GET method. </a:t>
            </a:r>
          </a:p>
        </p:txBody>
      </p:sp>
      <p:sp>
        <p:nvSpPr>
          <p:cNvPr id="91" name="Rectangle 3">
            <a:extLst>
              <a:ext uri="{FF2B5EF4-FFF2-40B4-BE49-F238E27FC236}">
                <a16:creationId xmlns:a16="http://schemas.microsoft.com/office/drawing/2014/main" id="{2D3C6453-B336-C04B-8A91-4E7D3B632FEB}"/>
              </a:ext>
            </a:extLst>
          </p:cNvPr>
          <p:cNvSpPr txBox="1">
            <a:spLocks noChangeArrowheads="1"/>
          </p:cNvSpPr>
          <p:nvPr/>
        </p:nvSpPr>
        <p:spPr>
          <a:xfrm>
            <a:off x="6993371" y="3839527"/>
            <a:ext cx="4684713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PUT method: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uploads new file (object) to server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completely replaces file that exists at specified URL with content in entity body of POST HTTP request message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0C538BA-1C71-0F4D-B753-A7D597D98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24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HTTP response </a:t>
            </a:r>
            <a:r>
              <a:rPr lang="en-US" altLang="en-US" dirty="0">
                <a:ea typeface="ＭＳ Ｐゴシック" panose="020B0600070205080204" pitchFamily="34" charset="-128"/>
              </a:rPr>
              <a:t>m</a:t>
            </a:r>
            <a:r>
              <a:rPr lang="en-US" altLang="en-US" sz="4400" dirty="0">
                <a:ea typeface="ＭＳ Ｐゴシック" panose="020B0600070205080204" pitchFamily="34" charset="-128"/>
              </a:rPr>
              <a:t>essage</a:t>
            </a:r>
            <a:endParaRPr lang="en-US" sz="4400" dirty="0"/>
          </a:p>
        </p:txBody>
      </p:sp>
      <p:sp>
        <p:nvSpPr>
          <p:cNvPr id="87" name="Text Box 5">
            <a:extLst>
              <a:ext uri="{FF2B5EF4-FFF2-40B4-BE49-F238E27FC236}">
                <a16:creationId xmlns:a16="http://schemas.microsoft.com/office/drawing/2014/main" id="{A994AECC-DC16-7847-B8EE-F2F612ABB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630" y="1555730"/>
            <a:ext cx="40561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status line (protocol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status code status phrase)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0" name="Text Box 8">
            <a:extLst>
              <a:ext uri="{FF2B5EF4-FFF2-40B4-BE49-F238E27FC236}">
                <a16:creationId xmlns:a16="http://schemas.microsoft.com/office/drawing/2014/main" id="{9695B2A1-768B-CE41-87A1-8D564F953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9618" y="2984961"/>
            <a:ext cx="107112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header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lines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2" name="Text Box 10">
            <a:extLst>
              <a:ext uri="{FF2B5EF4-FFF2-40B4-BE49-F238E27FC236}">
                <a16:creationId xmlns:a16="http://schemas.microsoft.com/office/drawing/2014/main" id="{71D3CD43-9088-2144-992C-3A77F783A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397" y="4607159"/>
            <a:ext cx="36028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data, e.g.,  requested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HTML file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" name="Rectangle 15">
            <a:extLst>
              <a:ext uri="{FF2B5EF4-FFF2-40B4-BE49-F238E27FC236}">
                <a16:creationId xmlns:a16="http://schemas.microsoft.com/office/drawing/2014/main" id="{AE1D96B5-48F4-B842-9424-43BC570F6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481" y="1710879"/>
            <a:ext cx="6311900" cy="349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HTTP/1.1 200 OK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Date: Tue, 08 Sep 2020 00:53:20 GMT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Server: Apache/2.4.6 (CentOS) OpenSSL/1.0.2k-fips PHP/7.4.9 mod_perl/2.0.11 Perl/v5.16.3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Last-Modified: Tue, 01 Mar 2016 18:57:50 GMT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ETag: "a5b-52d015789ee9e"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Accept-Ranges: bytes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Content-Length: 2651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Content-Type: text/html; charset=UTF-8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data data data data data ... 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1248C33-8978-FA4A-B68D-07F7345C9C4D}"/>
              </a:ext>
            </a:extLst>
          </p:cNvPr>
          <p:cNvCxnSpPr>
            <a:cxnSpLocks/>
          </p:cNvCxnSpPr>
          <p:nvPr/>
        </p:nvCxnSpPr>
        <p:spPr>
          <a:xfrm>
            <a:off x="3593872" y="1845820"/>
            <a:ext cx="1436915" cy="0"/>
          </a:xfrm>
          <a:prstGeom prst="straightConnector1">
            <a:avLst/>
          </a:prstGeom>
          <a:ln w="19050">
            <a:solidFill>
              <a:srgbClr val="0000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1C1D39C-E830-C840-962A-5EF5A5C89548}"/>
              </a:ext>
            </a:extLst>
          </p:cNvPr>
          <p:cNvCxnSpPr>
            <a:cxnSpLocks/>
          </p:cNvCxnSpPr>
          <p:nvPr/>
        </p:nvCxnSpPr>
        <p:spPr>
          <a:xfrm>
            <a:off x="3642857" y="4850277"/>
            <a:ext cx="1436915" cy="0"/>
          </a:xfrm>
          <a:prstGeom prst="straightConnector1">
            <a:avLst/>
          </a:prstGeom>
          <a:ln w="19050">
            <a:solidFill>
              <a:srgbClr val="0000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1">
            <a:extLst>
              <a:ext uri="{FF2B5EF4-FFF2-40B4-BE49-F238E27FC236}">
                <a16:creationId xmlns:a16="http://schemas.microsoft.com/office/drawing/2014/main" id="{2551C779-9290-AD4E-91BD-E60A7E927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630" y="6155251"/>
            <a:ext cx="95213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* Check out the online interactive exercises for more examples: h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ttp://gaia.cs.umass.edu/kurose_ross/interactive/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44120-8306-2742-A6C5-833CF39C2053}"/>
              </a:ext>
            </a:extLst>
          </p:cNvPr>
          <p:cNvSpPr/>
          <p:nvPr/>
        </p:nvSpPr>
        <p:spPr>
          <a:xfrm>
            <a:off x="506185" y="4724398"/>
            <a:ext cx="10733315" cy="1894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7B4A04F6-6325-3B46-B996-B1257F5CC1D8}"/>
              </a:ext>
            </a:extLst>
          </p:cNvPr>
          <p:cNvSpPr/>
          <p:nvPr/>
        </p:nvSpPr>
        <p:spPr>
          <a:xfrm>
            <a:off x="4963885" y="2057400"/>
            <a:ext cx="261258" cy="2694214"/>
          </a:xfrm>
          <a:prstGeom prst="leftBrace">
            <a:avLst/>
          </a:prstGeom>
          <a:ln w="22225">
            <a:solidFill>
              <a:srgbClr val="000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0BCB5-3B5E-AE49-AE9B-AE6FFB902BA8}"/>
              </a:ext>
            </a:extLst>
          </p:cNvPr>
          <p:cNvSpPr/>
          <p:nvPr/>
        </p:nvSpPr>
        <p:spPr>
          <a:xfrm>
            <a:off x="4359729" y="2041072"/>
            <a:ext cx="7151914" cy="2982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7232E2-6D04-AD43-8E7F-3073A3A01F08}"/>
              </a:ext>
            </a:extLst>
          </p:cNvPr>
          <p:cNvSpPr/>
          <p:nvPr/>
        </p:nvSpPr>
        <p:spPr>
          <a:xfrm>
            <a:off x="3858986" y="2939143"/>
            <a:ext cx="7151914" cy="135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1A72BEEE-6164-8340-B1FC-05E6C79CF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8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HTTP response </a:t>
            </a:r>
            <a:r>
              <a:rPr lang="en-US" altLang="en-US" dirty="0">
                <a:ea typeface="ＭＳ Ｐゴシック" panose="020B0600070205080204" pitchFamily="34" charset="-128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</a:rPr>
              <a:t>tatus </a:t>
            </a:r>
            <a:r>
              <a:rPr lang="en-US" altLang="en-US" dirty="0">
                <a:ea typeface="ＭＳ Ｐゴシック" panose="020B0600070205080204" pitchFamily="34" charset="-128"/>
              </a:rPr>
              <a:t>c</a:t>
            </a:r>
            <a:r>
              <a:rPr lang="en-US" altLang="en-US" sz="4400" dirty="0">
                <a:ea typeface="ＭＳ Ｐゴシック" panose="020B0600070205080204" pitchFamily="34" charset="-128"/>
              </a:rPr>
              <a:t>odes</a:t>
            </a:r>
            <a:endParaRPr lang="en-US" sz="44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7D9FAF8-ACB6-2648-AF49-4F1CA2DD361E}"/>
              </a:ext>
            </a:extLst>
          </p:cNvPr>
          <p:cNvSpPr txBox="1">
            <a:spLocks noChangeArrowheads="1"/>
          </p:cNvSpPr>
          <p:nvPr/>
        </p:nvSpPr>
        <p:spPr>
          <a:xfrm>
            <a:off x="1179871" y="2274314"/>
            <a:ext cx="10678300" cy="41687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200 OK</a:t>
            </a:r>
          </a:p>
          <a:p>
            <a:pPr marL="695325" marR="0" lvl="1" indent="-231775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 succeeded, requested object later in this message</a:t>
            </a:r>
          </a:p>
          <a:p>
            <a:pPr marL="352425" marR="0" lvl="0" indent="-22225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301 Moved Permanently</a:t>
            </a:r>
          </a:p>
          <a:p>
            <a:pPr marL="695325" marR="0" lvl="1" indent="-231775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requested object moved, new location specified later in this message (in Location: field)</a:t>
            </a:r>
          </a:p>
          <a:p>
            <a:pPr marL="352425" marR="0" lvl="0" indent="-22225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400 Bad Request</a:t>
            </a:r>
          </a:p>
          <a:p>
            <a:pPr marL="695325" marR="0" lvl="1" indent="-231775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 msg not understood by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404 Not Found</a:t>
            </a:r>
          </a:p>
          <a:p>
            <a:pPr marL="695325" marR="0" lvl="1" indent="-231775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requested document not found on this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505 HTTP Version Not Supported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8C98F9E3-E57A-7844-89F3-A6331B046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691" y="1325562"/>
            <a:ext cx="1085628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0838" indent="-350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50838" marR="0" lvl="0" indent="-3508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status code appears in 1st line in server-to-client response message.</a:t>
            </a:r>
          </a:p>
          <a:p>
            <a:pPr marL="350838" marR="0" lvl="0" indent="-350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some sample codes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: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F3EBF3D-1991-B942-BC94-7A161F525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515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Maintaining user/server state: cookies</a:t>
            </a:r>
            <a:endParaRPr lang="en-US" sz="4400" dirty="0"/>
          </a:p>
        </p:txBody>
      </p:sp>
      <p:sp>
        <p:nvSpPr>
          <p:cNvPr id="93" name="Rectangle 3">
            <a:extLst>
              <a:ext uri="{FF2B5EF4-FFF2-40B4-BE49-F238E27FC236}">
                <a16:creationId xmlns:a16="http://schemas.microsoft.com/office/drawing/2014/main" id="{044314F4-5E29-A342-9469-ED1D194C2BEE}"/>
              </a:ext>
            </a:extLst>
          </p:cNvPr>
          <p:cNvSpPr txBox="1">
            <a:spLocks noChangeArrowheads="1"/>
          </p:cNvSpPr>
          <p:nvPr/>
        </p:nvSpPr>
        <p:spPr>
          <a:xfrm>
            <a:off x="622608" y="1452389"/>
            <a:ext cx="6335547" cy="488791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sites and client browser  use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to maintain some state between transactions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four components: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1) cookie header line of HTTP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response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message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2) cookie header line in next HTTP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message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3) cookie file kept on user</a:t>
            </a:r>
            <a:r>
              <a:rPr kumimoji="0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 host, managed by user</a:t>
            </a:r>
            <a:r>
              <a:rPr kumimoji="0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 browser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4) back-end database at Web site</a:t>
            </a:r>
          </a:p>
        </p:txBody>
      </p:sp>
      <p:sp>
        <p:nvSpPr>
          <p:cNvPr id="94" name="Rectangle 4">
            <a:extLst>
              <a:ext uri="{FF2B5EF4-FFF2-40B4-BE49-F238E27FC236}">
                <a16:creationId xmlns:a16="http://schemas.microsoft.com/office/drawing/2014/main" id="{26408C84-4366-9C43-B55D-97AC8C9FA33A}"/>
              </a:ext>
            </a:extLst>
          </p:cNvPr>
          <p:cNvSpPr txBox="1">
            <a:spLocks noChangeArrowheads="1"/>
          </p:cNvSpPr>
          <p:nvPr/>
        </p:nvSpPr>
        <p:spPr>
          <a:xfrm>
            <a:off x="7599363" y="1452389"/>
            <a:ext cx="4363453" cy="502573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0" lvl="0" indent="111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Example: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Susan uses browser on laptop, visits specific e-commerce site for first time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when initial HTTP requests arrives at site, site creates: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unique ID (aka “cookie”)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entry in backend database for ID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subsequent HTTP requests from Susan to this site will contain cookie ID value, allowing site to “identify” Susan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52BCA24-99F8-C342-B95E-EB6833D8C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8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Chapter 2: Application </a:t>
            </a:r>
            <a:r>
              <a:rPr lang="en-US" altLang="en-US" dirty="0">
                <a:cs typeface="Calibri" panose="020F0502020204030204" pitchFamily="34" charset="0"/>
              </a:rPr>
              <a:t>l</a:t>
            </a:r>
            <a:r>
              <a:rPr lang="en-US" altLang="en-US" sz="4400" dirty="0">
                <a:cs typeface="Calibri" panose="020F0502020204030204" pitchFamily="34" charset="0"/>
              </a:rPr>
              <a:t>ayer</a:t>
            </a:r>
            <a:endParaRPr lang="en-US" sz="4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747307" y="1406319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Our goals: </a:t>
            </a:r>
          </a:p>
          <a:p>
            <a:pPr marL="460375" marR="0" lvl="0" indent="-3460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conceptual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and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implementation aspects of application-layer protocols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transport-layer service models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client-server paradigm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peer-to-peer paradigm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FE695BD-369F-8C4A-ACAD-42671E1C0719}"/>
              </a:ext>
            </a:extLst>
          </p:cNvPr>
          <p:cNvSpPr txBox="1">
            <a:spLocks noChangeArrowheads="1"/>
          </p:cNvSpPr>
          <p:nvPr/>
        </p:nvSpPr>
        <p:spPr>
          <a:xfrm>
            <a:off x="6516985" y="1399497"/>
            <a:ext cx="5405262" cy="4799013"/>
          </a:xfrm>
          <a:prstGeom prst="rect">
            <a:avLst/>
          </a:prstGeom>
        </p:spPr>
        <p:txBody>
          <a:bodyPr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marR="0" lvl="0" indent="-349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learn about protocols by examining popular application-layer protocols and infrastructure</a:t>
            </a:r>
          </a:p>
          <a:p>
            <a:pPr marL="692150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HTTP</a:t>
            </a:r>
          </a:p>
          <a:p>
            <a:pPr marL="692150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SMTP, IMAP</a:t>
            </a:r>
          </a:p>
          <a:p>
            <a:pPr marL="692150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</a:t>
            </a:r>
          </a:p>
          <a:p>
            <a:pPr marL="692150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CDN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95738BC-ECEC-DD4F-BBFF-ED532C851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51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Maintaining user/server state: cookies</a:t>
            </a:r>
            <a:endParaRPr lang="en-US" sz="4400" dirty="0"/>
          </a:p>
        </p:txBody>
      </p:sp>
      <p:sp>
        <p:nvSpPr>
          <p:cNvPr id="96" name="Text Box 5">
            <a:extLst>
              <a:ext uri="{FF2B5EF4-FFF2-40B4-BE49-F238E27FC236}">
                <a16:creationId xmlns:a16="http://schemas.microsoft.com/office/drawing/2014/main" id="{BDD58876-57D5-6242-A5A0-1F4F57BBD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2674" y="1266659"/>
            <a:ext cx="8739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</a:t>
            </a:r>
          </a:p>
        </p:txBody>
      </p:sp>
      <p:sp>
        <p:nvSpPr>
          <p:cNvPr id="97" name="Text Box 6">
            <a:extLst>
              <a:ext uri="{FF2B5EF4-FFF2-40B4-BE49-F238E27FC236}">
                <a16:creationId xmlns:a16="http://schemas.microsoft.com/office/drawing/2014/main" id="{2C7DB634-32FD-8242-867E-9B9E0867E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5557" y="1520844"/>
            <a:ext cx="20521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Amazon server</a:t>
            </a:r>
          </a:p>
        </p:txBody>
      </p:sp>
      <p:grpSp>
        <p:nvGrpSpPr>
          <p:cNvPr id="98" name="Group 90">
            <a:extLst>
              <a:ext uri="{FF2B5EF4-FFF2-40B4-BE49-F238E27FC236}">
                <a16:creationId xmlns:a16="http://schemas.microsoft.com/office/drawing/2014/main" id="{94011BFB-FD4F-E449-8218-8F0FBC795682}"/>
              </a:ext>
            </a:extLst>
          </p:cNvPr>
          <p:cNvGrpSpPr>
            <a:grpSpLocks/>
          </p:cNvGrpSpPr>
          <p:nvPr/>
        </p:nvGrpSpPr>
        <p:grpSpPr bwMode="auto">
          <a:xfrm>
            <a:off x="2996806" y="4057653"/>
            <a:ext cx="3873500" cy="458788"/>
            <a:chOff x="1414" y="2657"/>
            <a:chExt cx="2440" cy="289"/>
          </a:xfrm>
        </p:grpSpPr>
        <p:sp>
          <p:nvSpPr>
            <p:cNvPr id="99" name="Line 16">
              <a:extLst>
                <a:ext uri="{FF2B5EF4-FFF2-40B4-BE49-F238E27FC236}">
                  <a16:creationId xmlns:a16="http://schemas.microsoft.com/office/drawing/2014/main" id="{88BDB1BC-CF22-D740-8FD0-3286D32A2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14" y="2657"/>
              <a:ext cx="2440" cy="24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00" name="Group 17">
              <a:extLst>
                <a:ext uri="{FF2B5EF4-FFF2-40B4-BE49-F238E27FC236}">
                  <a16:creationId xmlns:a16="http://schemas.microsoft.com/office/drawing/2014/main" id="{1663D802-36E9-1C4C-BFE3-BD3D003350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53" y="2694"/>
              <a:ext cx="1897" cy="252"/>
              <a:chOff x="3268" y="2846"/>
              <a:chExt cx="1897" cy="252"/>
            </a:xfrm>
          </p:grpSpPr>
          <p:sp>
            <p:nvSpPr>
              <p:cNvPr id="101" name="Rectangle 18">
                <a:extLst>
                  <a:ext uri="{FF2B5EF4-FFF2-40B4-BE49-F238E27FC236}">
                    <a16:creationId xmlns:a16="http://schemas.microsoft.com/office/drawing/2014/main" id="{F3795387-184E-6040-B5E5-4A94444CF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" y="2856"/>
                <a:ext cx="1692" cy="19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2" name="Text Box 19">
                <a:extLst>
                  <a:ext uri="{FF2B5EF4-FFF2-40B4-BE49-F238E27FC236}">
                    <a16:creationId xmlns:a16="http://schemas.microsoft.com/office/drawing/2014/main" id="{1E8E6531-8FF1-1C40-8C70-630F4E1475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8" y="2846"/>
                <a:ext cx="1897" cy="25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usual HTTP response msg</a:t>
                </a: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03" name="Group 94">
            <a:extLst>
              <a:ext uri="{FF2B5EF4-FFF2-40B4-BE49-F238E27FC236}">
                <a16:creationId xmlns:a16="http://schemas.microsoft.com/office/drawing/2014/main" id="{A02DFDF0-ACF5-0944-BB01-BEA857B2408F}"/>
              </a:ext>
            </a:extLst>
          </p:cNvPr>
          <p:cNvGrpSpPr>
            <a:grpSpLocks/>
          </p:cNvGrpSpPr>
          <p:nvPr/>
        </p:nvGrpSpPr>
        <p:grpSpPr bwMode="auto">
          <a:xfrm>
            <a:off x="3002432" y="5867498"/>
            <a:ext cx="3859213" cy="463549"/>
            <a:chOff x="1392" y="3579"/>
            <a:chExt cx="2431" cy="292"/>
          </a:xfrm>
        </p:grpSpPr>
        <p:sp>
          <p:nvSpPr>
            <p:cNvPr id="104" name="Line 24">
              <a:extLst>
                <a:ext uri="{FF2B5EF4-FFF2-40B4-BE49-F238E27FC236}">
                  <a16:creationId xmlns:a16="http://schemas.microsoft.com/office/drawing/2014/main" id="{EEB16C5E-89E3-9248-A0E9-068D3F51C4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3579"/>
              <a:ext cx="2431" cy="26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Text Box 27">
              <a:extLst>
                <a:ext uri="{FF2B5EF4-FFF2-40B4-BE49-F238E27FC236}">
                  <a16:creationId xmlns:a16="http://schemas.microsoft.com/office/drawing/2014/main" id="{474B7C25-022E-B449-BFB7-79520686A1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8" y="3619"/>
              <a:ext cx="1852" cy="2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response msg</a:t>
              </a: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08" name="Text Box 59">
            <a:extLst>
              <a:ext uri="{FF2B5EF4-FFF2-40B4-BE49-F238E27FC236}">
                <a16:creationId xmlns:a16="http://schemas.microsoft.com/office/drawing/2014/main" id="{8FCE1392-BEBB-7649-A72C-5DBA31761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156" y="2293935"/>
            <a:ext cx="1787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 file</a:t>
            </a:r>
          </a:p>
        </p:txBody>
      </p:sp>
      <p:sp>
        <p:nvSpPr>
          <p:cNvPr id="109" name="Text Box 66">
            <a:extLst>
              <a:ext uri="{FF2B5EF4-FFF2-40B4-BE49-F238E27FC236}">
                <a16:creationId xmlns:a16="http://schemas.microsoft.com/office/drawing/2014/main" id="{0A6A1E02-F6BE-5D46-AD20-D1F7027FB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772" y="4672055"/>
            <a:ext cx="18101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one week later:</a:t>
            </a:r>
          </a:p>
        </p:txBody>
      </p:sp>
      <p:grpSp>
        <p:nvGrpSpPr>
          <p:cNvPr id="110" name="Group 89">
            <a:extLst>
              <a:ext uri="{FF2B5EF4-FFF2-40B4-BE49-F238E27FC236}">
                <a16:creationId xmlns:a16="http://schemas.microsoft.com/office/drawing/2014/main" id="{40D8E44C-8C6C-D542-9BE7-10406B51CDF5}"/>
              </a:ext>
            </a:extLst>
          </p:cNvPr>
          <p:cNvGrpSpPr>
            <a:grpSpLocks/>
          </p:cNvGrpSpPr>
          <p:nvPr/>
        </p:nvGrpSpPr>
        <p:grpSpPr bwMode="auto">
          <a:xfrm>
            <a:off x="2998327" y="3429000"/>
            <a:ext cx="6777024" cy="1128713"/>
            <a:chOff x="1411" y="2261"/>
            <a:chExt cx="3533" cy="711"/>
          </a:xfrm>
        </p:grpSpPr>
        <p:sp>
          <p:nvSpPr>
            <p:cNvPr id="111" name="Line 12">
              <a:extLst>
                <a:ext uri="{FF2B5EF4-FFF2-40B4-BE49-F238E27FC236}">
                  <a16:creationId xmlns:a16="http://schemas.microsoft.com/office/drawing/2014/main" id="{153DBCD9-AEFE-0D4C-84B4-A29E1AAACC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1" y="2361"/>
              <a:ext cx="2016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Text Box 15">
              <a:extLst>
                <a:ext uri="{FF2B5EF4-FFF2-40B4-BE49-F238E27FC236}">
                  <a16:creationId xmlns:a16="http://schemas.microsoft.com/office/drawing/2014/main" id="{B4EE3ACA-27BC-0046-99A0-E10CEAF864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8" y="2261"/>
              <a:ext cx="1689" cy="4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request msg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cookie: 1678</a:t>
              </a:r>
            </a:p>
          </p:txBody>
        </p:sp>
        <p:sp>
          <p:nvSpPr>
            <p:cNvPr id="113" name="Text Box 28">
              <a:extLst>
                <a:ext uri="{FF2B5EF4-FFF2-40B4-BE49-F238E27FC236}">
                  <a16:creationId xmlns:a16="http://schemas.microsoft.com/office/drawing/2014/main" id="{E0C8E058-016B-9643-8EC4-38404A2A2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9" y="2332"/>
              <a:ext cx="60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cookie-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specific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action</a:t>
              </a:r>
            </a:p>
          </p:txBody>
        </p:sp>
        <p:sp>
          <p:nvSpPr>
            <p:cNvPr id="114" name="Line 42">
              <a:extLst>
                <a:ext uri="{FF2B5EF4-FFF2-40B4-BE49-F238E27FC236}">
                  <a16:creationId xmlns:a16="http://schemas.microsoft.com/office/drawing/2014/main" id="{AEE1E959-6738-514B-BC11-A0C6268B08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52" y="2367"/>
              <a:ext cx="692" cy="2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15" name="Group 83">
              <a:extLst>
                <a:ext uri="{FF2B5EF4-FFF2-40B4-BE49-F238E27FC236}">
                  <a16:creationId xmlns:a16="http://schemas.microsoft.com/office/drawing/2014/main" id="{B7857F88-08E3-E240-A20C-5162D29690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6" y="2363"/>
              <a:ext cx="539" cy="252"/>
              <a:chOff x="4306" y="2273"/>
              <a:chExt cx="539" cy="252"/>
            </a:xfrm>
          </p:grpSpPr>
          <p:sp>
            <p:nvSpPr>
              <p:cNvPr id="116" name="Rectangle 72">
                <a:extLst>
                  <a:ext uri="{FF2B5EF4-FFF2-40B4-BE49-F238E27FC236}">
                    <a16:creationId xmlns:a16="http://schemas.microsoft.com/office/drawing/2014/main" id="{597ACCEC-4FF2-6B40-8454-C2F1F6A7C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365"/>
                <a:ext cx="384" cy="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7" name="Text Box 43">
                <a:extLst>
                  <a:ext uri="{FF2B5EF4-FFF2-40B4-BE49-F238E27FC236}">
                    <a16:creationId xmlns:a16="http://schemas.microsoft.com/office/drawing/2014/main" id="{361D7D30-A4D4-5C44-878A-9FE3CEA441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6" y="2273"/>
                <a:ext cx="53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</p:txBody>
          </p:sp>
        </p:grpSp>
      </p:grpSp>
      <p:grpSp>
        <p:nvGrpSpPr>
          <p:cNvPr id="118" name="Group 81">
            <a:extLst>
              <a:ext uri="{FF2B5EF4-FFF2-40B4-BE49-F238E27FC236}">
                <a16:creationId xmlns:a16="http://schemas.microsoft.com/office/drawing/2014/main" id="{CCEC4E82-EFC9-4646-BCEE-C0B8C7E94B5A}"/>
              </a:ext>
            </a:extLst>
          </p:cNvPr>
          <p:cNvGrpSpPr>
            <a:grpSpLocks/>
          </p:cNvGrpSpPr>
          <p:nvPr/>
        </p:nvGrpSpPr>
        <p:grpSpPr bwMode="auto">
          <a:xfrm>
            <a:off x="1704581" y="1762123"/>
            <a:ext cx="1066800" cy="565150"/>
            <a:chOff x="527" y="1047"/>
            <a:chExt cx="855" cy="486"/>
          </a:xfrm>
        </p:grpSpPr>
        <p:sp>
          <p:nvSpPr>
            <p:cNvPr id="119" name="AutoShape 67">
              <a:extLst>
                <a:ext uri="{FF2B5EF4-FFF2-40B4-BE49-F238E27FC236}">
                  <a16:creationId xmlns:a16="http://schemas.microsoft.com/office/drawing/2014/main" id="{3FF0F743-E4ED-2B41-96D3-06A33C244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" y="1047"/>
              <a:ext cx="855" cy="486"/>
            </a:xfrm>
            <a:prstGeom prst="can">
              <a:avLst>
                <a:gd name="adj" fmla="val 25000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0" name="Text Box 60">
              <a:extLst>
                <a:ext uri="{FF2B5EF4-FFF2-40B4-BE49-F238E27FC236}">
                  <a16:creationId xmlns:a16="http://schemas.microsoft.com/office/drawing/2014/main" id="{6117DA15-C6DD-B847-B11A-0D6EFDBC1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" y="1193"/>
              <a:ext cx="805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ebay 8734</a:t>
              </a:r>
            </a:p>
          </p:txBody>
        </p:sp>
      </p:grpSp>
      <p:grpSp>
        <p:nvGrpSpPr>
          <p:cNvPr id="121" name="Group 95">
            <a:extLst>
              <a:ext uri="{FF2B5EF4-FFF2-40B4-BE49-F238E27FC236}">
                <a16:creationId xmlns:a16="http://schemas.microsoft.com/office/drawing/2014/main" id="{6419469C-19C4-3947-B461-0398BDE5A56E}"/>
              </a:ext>
            </a:extLst>
          </p:cNvPr>
          <p:cNvGrpSpPr>
            <a:grpSpLocks/>
          </p:cNvGrpSpPr>
          <p:nvPr/>
        </p:nvGrpSpPr>
        <p:grpSpPr bwMode="auto">
          <a:xfrm>
            <a:off x="2952356" y="1946272"/>
            <a:ext cx="6972540" cy="1301749"/>
            <a:chOff x="1386" y="1327"/>
            <a:chExt cx="3730" cy="820"/>
          </a:xfrm>
        </p:grpSpPr>
        <p:sp>
          <p:nvSpPr>
            <p:cNvPr id="122" name="Line 4">
              <a:extLst>
                <a:ext uri="{FF2B5EF4-FFF2-40B4-BE49-F238E27FC236}">
                  <a16:creationId xmlns:a16="http://schemas.microsoft.com/office/drawing/2014/main" id="{53358BBA-04B8-9D40-89A7-C1749138D1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6" y="1355"/>
              <a:ext cx="2082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3" name="Text Box 8">
              <a:extLst>
                <a:ext uri="{FF2B5EF4-FFF2-40B4-BE49-F238E27FC236}">
                  <a16:creationId xmlns:a16="http://schemas.microsoft.com/office/drawing/2014/main" id="{437463ED-2B74-A04D-85BF-36A6CD1AD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4" y="1327"/>
              <a:ext cx="1689" cy="2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request msg</a:t>
              </a:r>
            </a:p>
          </p:txBody>
        </p:sp>
        <p:sp>
          <p:nvSpPr>
            <p:cNvPr id="124" name="Text Box 31">
              <a:extLst>
                <a:ext uri="{FF2B5EF4-FFF2-40B4-BE49-F238E27FC236}">
                  <a16:creationId xmlns:a16="http://schemas.microsoft.com/office/drawing/2014/main" id="{8689192D-F56C-1640-861C-3C443D419F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0" y="1390"/>
              <a:ext cx="848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Amazon server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creates ID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1678 for user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25" name="Group 82">
              <a:extLst>
                <a:ext uri="{FF2B5EF4-FFF2-40B4-BE49-F238E27FC236}">
                  <a16:creationId xmlns:a16="http://schemas.microsoft.com/office/drawing/2014/main" id="{03DF1B1A-A9A9-854D-8891-346BB0DBAA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7" y="1730"/>
              <a:ext cx="739" cy="417"/>
              <a:chOff x="4377" y="1640"/>
              <a:chExt cx="739" cy="417"/>
            </a:xfrm>
          </p:grpSpPr>
          <p:sp>
            <p:nvSpPr>
              <p:cNvPr id="126" name="Line 40">
                <a:extLst>
                  <a:ext uri="{FF2B5EF4-FFF2-40B4-BE49-F238E27FC236}">
                    <a16:creationId xmlns:a16="http://schemas.microsoft.com/office/drawing/2014/main" id="{52C051AD-65C2-504B-9A70-F8E72303C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7" y="1640"/>
                <a:ext cx="659" cy="41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" name="Rectangle 73">
                <a:extLst>
                  <a:ext uri="{FF2B5EF4-FFF2-40B4-BE49-F238E27FC236}">
                    <a16:creationId xmlns:a16="http://schemas.microsoft.com/office/drawing/2014/main" id="{7F34673E-5298-3241-9317-86EC3DD70F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0" y="1729"/>
                <a:ext cx="602" cy="2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8" name="Text Box 41">
                <a:extLst>
                  <a:ext uri="{FF2B5EF4-FFF2-40B4-BE49-F238E27FC236}">
                    <a16:creationId xmlns:a16="http://schemas.microsoft.com/office/drawing/2014/main" id="{F17F9C36-958E-4C47-BE78-4A1A5F0726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1" y="1702"/>
                <a:ext cx="735" cy="3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7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create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7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    entry</a:t>
                </a:r>
              </a:p>
            </p:txBody>
          </p:sp>
        </p:grpSp>
      </p:grpSp>
      <p:grpSp>
        <p:nvGrpSpPr>
          <p:cNvPr id="129" name="Group 88">
            <a:extLst>
              <a:ext uri="{FF2B5EF4-FFF2-40B4-BE49-F238E27FC236}">
                <a16:creationId xmlns:a16="http://schemas.microsoft.com/office/drawing/2014/main" id="{7A1CD3F5-FA12-5E48-9AC5-0FFB79FB2A15}"/>
              </a:ext>
            </a:extLst>
          </p:cNvPr>
          <p:cNvGrpSpPr>
            <a:grpSpLocks/>
          </p:cNvGrpSpPr>
          <p:nvPr/>
        </p:nvGrpSpPr>
        <p:grpSpPr bwMode="auto">
          <a:xfrm>
            <a:off x="1675603" y="2474086"/>
            <a:ext cx="5151555" cy="890270"/>
            <a:chOff x="462" y="1603"/>
            <a:chExt cx="3550" cy="719"/>
          </a:xfrm>
        </p:grpSpPr>
        <p:sp>
          <p:nvSpPr>
            <p:cNvPr id="130" name="Line 9">
              <a:extLst>
                <a:ext uri="{FF2B5EF4-FFF2-40B4-BE49-F238E27FC236}">
                  <a16:creationId xmlns:a16="http://schemas.microsoft.com/office/drawing/2014/main" id="{34D0E0B7-0FCE-BB41-80D4-74036A2750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4" y="1603"/>
              <a:ext cx="2608" cy="27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" name="Text Box 11">
              <a:extLst>
                <a:ext uri="{FF2B5EF4-FFF2-40B4-BE49-F238E27FC236}">
                  <a16:creationId xmlns:a16="http://schemas.microsoft.com/office/drawing/2014/main" id="{C2A582BF-35AD-EC42-8C5E-BCF7C4420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2" y="1650"/>
              <a:ext cx="1665" cy="51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response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set-cookie: 1678 </a:t>
              </a:r>
            </a:p>
          </p:txBody>
        </p:sp>
        <p:grpSp>
          <p:nvGrpSpPr>
            <p:cNvPr id="132" name="Group 76">
              <a:extLst>
                <a:ext uri="{FF2B5EF4-FFF2-40B4-BE49-F238E27FC236}">
                  <a16:creationId xmlns:a16="http://schemas.microsoft.com/office/drawing/2014/main" id="{9B50E41F-6BE8-5B41-B57A-83E988A059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" y="1836"/>
              <a:ext cx="1004" cy="486"/>
              <a:chOff x="687" y="1746"/>
              <a:chExt cx="1004" cy="486"/>
            </a:xfrm>
          </p:grpSpPr>
          <p:sp>
            <p:nvSpPr>
              <p:cNvPr id="133" name="AutoShape 74">
                <a:extLst>
                  <a:ext uri="{FF2B5EF4-FFF2-40B4-BE49-F238E27FC236}">
                    <a16:creationId xmlns:a16="http://schemas.microsoft.com/office/drawing/2014/main" id="{0B53BA64-2104-564F-AC68-42F70CD18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" y="1746"/>
                <a:ext cx="735" cy="486"/>
              </a:xfrm>
              <a:prstGeom prst="can">
                <a:avLst>
                  <a:gd name="adj" fmla="val 25000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4" name="Text Box 75">
                <a:extLst>
                  <a:ext uri="{FF2B5EF4-FFF2-40B4-BE49-F238E27FC236}">
                    <a16:creationId xmlns:a16="http://schemas.microsoft.com/office/drawing/2014/main" id="{40EF6721-60A7-E646-8306-ACE2C580AA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" y="1836"/>
                <a:ext cx="1004" cy="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ebay 8734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amazon 1678</a:t>
                </a:r>
              </a:p>
            </p:txBody>
          </p:sp>
        </p:grpSp>
      </p:grpSp>
      <p:grpSp>
        <p:nvGrpSpPr>
          <p:cNvPr id="135" name="Group 93">
            <a:extLst>
              <a:ext uri="{FF2B5EF4-FFF2-40B4-BE49-F238E27FC236}">
                <a16:creationId xmlns:a16="http://schemas.microsoft.com/office/drawing/2014/main" id="{3301D1A0-4332-D44D-9339-6985DCD61D45}"/>
              </a:ext>
            </a:extLst>
          </p:cNvPr>
          <p:cNvGrpSpPr>
            <a:grpSpLocks/>
          </p:cNvGrpSpPr>
          <p:nvPr/>
        </p:nvGrpSpPr>
        <p:grpSpPr bwMode="auto">
          <a:xfrm>
            <a:off x="2994226" y="4365354"/>
            <a:ext cx="6781125" cy="2001838"/>
            <a:chOff x="1406" y="2641"/>
            <a:chExt cx="3562" cy="1261"/>
          </a:xfrm>
        </p:grpSpPr>
        <p:sp>
          <p:nvSpPr>
            <p:cNvPr id="136" name="Line 20">
              <a:extLst>
                <a:ext uri="{FF2B5EF4-FFF2-40B4-BE49-F238E27FC236}">
                  <a16:creationId xmlns:a16="http://schemas.microsoft.com/office/drawing/2014/main" id="{27A08B61-84D4-974B-B631-032C83422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6" y="3293"/>
              <a:ext cx="2032" cy="24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7" name="Text Box 23">
              <a:extLst>
                <a:ext uri="{FF2B5EF4-FFF2-40B4-BE49-F238E27FC236}">
                  <a16:creationId xmlns:a16="http://schemas.microsoft.com/office/drawing/2014/main" id="{C0FE6E20-0831-D147-9963-B3CABC0FF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1" y="3171"/>
              <a:ext cx="1689" cy="4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request msg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cookie: 1678</a:t>
              </a:r>
            </a:p>
          </p:txBody>
        </p:sp>
        <p:sp>
          <p:nvSpPr>
            <p:cNvPr id="138" name="Text Box 29">
              <a:extLst>
                <a:ext uri="{FF2B5EF4-FFF2-40B4-BE49-F238E27FC236}">
                  <a16:creationId xmlns:a16="http://schemas.microsoft.com/office/drawing/2014/main" id="{8241B379-77A9-114B-8D91-05EAB5E6D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9" y="3262"/>
              <a:ext cx="60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cookie-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specific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action</a:t>
              </a:r>
            </a:p>
          </p:txBody>
        </p:sp>
        <p:sp>
          <p:nvSpPr>
            <p:cNvPr id="139" name="Line 44">
              <a:extLst>
                <a:ext uri="{FF2B5EF4-FFF2-40B4-BE49-F238E27FC236}">
                  <a16:creationId xmlns:a16="http://schemas.microsoft.com/office/drawing/2014/main" id="{E200A986-F657-7343-BB4C-41C023FA5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81" y="2641"/>
              <a:ext cx="787" cy="8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0" name="Text Box 71">
              <a:extLst>
                <a:ext uri="{FF2B5EF4-FFF2-40B4-BE49-F238E27FC236}">
                  <a16:creationId xmlns:a16="http://schemas.microsoft.com/office/drawing/2014/main" id="{CCBDD99D-1C5A-2749-9C7B-9D0A6E0A3C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7" y="2939"/>
              <a:ext cx="539" cy="2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access</a:t>
              </a:r>
            </a:p>
          </p:txBody>
        </p:sp>
      </p:grpSp>
      <p:grpSp>
        <p:nvGrpSpPr>
          <p:cNvPr id="141" name="Group 77">
            <a:extLst>
              <a:ext uri="{FF2B5EF4-FFF2-40B4-BE49-F238E27FC236}">
                <a16:creationId xmlns:a16="http://schemas.microsoft.com/office/drawing/2014/main" id="{147D74CA-2DA8-1241-A8E8-3EF2E932E88E}"/>
              </a:ext>
            </a:extLst>
          </p:cNvPr>
          <p:cNvGrpSpPr>
            <a:grpSpLocks/>
          </p:cNvGrpSpPr>
          <p:nvPr/>
        </p:nvGrpSpPr>
        <p:grpSpPr bwMode="auto">
          <a:xfrm>
            <a:off x="1655687" y="5113066"/>
            <a:ext cx="1389062" cy="633978"/>
            <a:chOff x="702" y="1746"/>
            <a:chExt cx="1004" cy="486"/>
          </a:xfrm>
        </p:grpSpPr>
        <p:sp>
          <p:nvSpPr>
            <p:cNvPr id="142" name="AutoShape 78">
              <a:extLst>
                <a:ext uri="{FF2B5EF4-FFF2-40B4-BE49-F238E27FC236}">
                  <a16:creationId xmlns:a16="http://schemas.microsoft.com/office/drawing/2014/main" id="{19C72BA2-8506-044E-A290-911BA7AE5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" y="1746"/>
              <a:ext cx="773" cy="486"/>
            </a:xfrm>
            <a:prstGeom prst="can">
              <a:avLst>
                <a:gd name="adj" fmla="val 25000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3" name="Text Box 79">
              <a:extLst>
                <a:ext uri="{FF2B5EF4-FFF2-40B4-BE49-F238E27FC236}">
                  <a16:creationId xmlns:a16="http://schemas.microsoft.com/office/drawing/2014/main" id="{DF0A1B9A-EFCF-7042-A14D-D22FE4D35A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" y="1851"/>
              <a:ext cx="100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ebay 8734</a:t>
              </a:r>
            </a:p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amazon 1678</a:t>
              </a:r>
              <a:endPara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44" name="Text Box 80">
            <a:extLst>
              <a:ext uri="{FF2B5EF4-FFF2-40B4-BE49-F238E27FC236}">
                <a16:creationId xmlns:a16="http://schemas.microsoft.com/office/drawing/2014/main" id="{EC583638-A99A-9144-B11A-E459DCDD4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963" y="2582111"/>
            <a:ext cx="114005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backend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database</a:t>
            </a:r>
          </a:p>
        </p:txBody>
      </p:sp>
      <p:sp>
        <p:nvSpPr>
          <p:cNvPr id="145" name="AutoShape 327">
            <a:extLst>
              <a:ext uri="{FF2B5EF4-FFF2-40B4-BE49-F238E27FC236}">
                <a16:creationId xmlns:a16="http://schemas.microsoft.com/office/drawing/2014/main" id="{774E3BE6-BFC9-C849-B588-B56E574DA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4838" y="3202824"/>
            <a:ext cx="592138" cy="908050"/>
          </a:xfrm>
          <a:prstGeom prst="can">
            <a:avLst>
              <a:gd name="adj" fmla="val 31004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46" name="Group 63">
            <a:extLst>
              <a:ext uri="{FF2B5EF4-FFF2-40B4-BE49-F238E27FC236}">
                <a16:creationId xmlns:a16="http://schemas.microsoft.com/office/drawing/2014/main" id="{1D650FE6-EFAF-DA42-B6C3-89E2D30D6710}"/>
              </a:ext>
            </a:extLst>
          </p:cNvPr>
          <p:cNvGrpSpPr>
            <a:grpSpLocks/>
          </p:cNvGrpSpPr>
          <p:nvPr/>
        </p:nvGrpSpPr>
        <p:grpSpPr bwMode="auto">
          <a:xfrm>
            <a:off x="6709231" y="1274501"/>
            <a:ext cx="351110" cy="610396"/>
            <a:chOff x="4140" y="429"/>
            <a:chExt cx="1425" cy="2396"/>
          </a:xfrm>
        </p:grpSpPr>
        <p:sp>
          <p:nvSpPr>
            <p:cNvPr id="147" name="Freeform 64">
              <a:extLst>
                <a:ext uri="{FF2B5EF4-FFF2-40B4-BE49-F238E27FC236}">
                  <a16:creationId xmlns:a16="http://schemas.microsoft.com/office/drawing/2014/main" id="{23F46B7A-88B4-C64E-A298-064AE8ED2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8" name="Rectangle 65">
              <a:extLst>
                <a:ext uri="{FF2B5EF4-FFF2-40B4-BE49-F238E27FC236}">
                  <a16:creationId xmlns:a16="http://schemas.microsoft.com/office/drawing/2014/main" id="{932E7E2F-358A-204B-ACA1-ECA34C748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5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9" name="Freeform 66">
              <a:extLst>
                <a:ext uri="{FF2B5EF4-FFF2-40B4-BE49-F238E27FC236}">
                  <a16:creationId xmlns:a16="http://schemas.microsoft.com/office/drawing/2014/main" id="{5AD2CC4E-2BC1-3742-B273-CCF955749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0" name="Freeform 67">
              <a:extLst>
                <a:ext uri="{FF2B5EF4-FFF2-40B4-BE49-F238E27FC236}">
                  <a16:creationId xmlns:a16="http://schemas.microsoft.com/office/drawing/2014/main" id="{1DBFB074-4990-854E-B454-9FF52C6C4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Rectangle 68">
              <a:extLst>
                <a:ext uri="{FF2B5EF4-FFF2-40B4-BE49-F238E27FC236}">
                  <a16:creationId xmlns:a16="http://schemas.microsoft.com/office/drawing/2014/main" id="{BE0EBEA8-CD1D-5047-B6F1-2FAA1FF32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5"/>
              <a:ext cx="594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2" name="Group 69">
              <a:extLst>
                <a:ext uri="{FF2B5EF4-FFF2-40B4-BE49-F238E27FC236}">
                  <a16:creationId xmlns:a16="http://schemas.microsoft.com/office/drawing/2014/main" id="{FB3D83DD-33C0-D64F-AEA3-0EDE478970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77" name="AutoShape 70">
                <a:extLst>
                  <a:ext uri="{FF2B5EF4-FFF2-40B4-BE49-F238E27FC236}">
                    <a16:creationId xmlns:a16="http://schemas.microsoft.com/office/drawing/2014/main" id="{9F58D14A-E308-6E43-8765-29117CEB2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1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8" name="AutoShape 71">
                <a:extLst>
                  <a:ext uri="{FF2B5EF4-FFF2-40B4-BE49-F238E27FC236}">
                    <a16:creationId xmlns:a16="http://schemas.microsoft.com/office/drawing/2014/main" id="{990E0E9A-D7D4-F540-994A-F5A32D42A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0"/>
                <a:ext cx="687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53" name="Rectangle 72">
              <a:extLst>
                <a:ext uri="{FF2B5EF4-FFF2-40B4-BE49-F238E27FC236}">
                  <a16:creationId xmlns:a16="http://schemas.microsoft.com/office/drawing/2014/main" id="{914BF847-475C-7C47-96A4-CAFCCACEC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1"/>
              <a:ext cx="600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4" name="Group 73">
              <a:extLst>
                <a:ext uri="{FF2B5EF4-FFF2-40B4-BE49-F238E27FC236}">
                  <a16:creationId xmlns:a16="http://schemas.microsoft.com/office/drawing/2014/main" id="{A276F146-AB6A-8C4E-BD8B-856A510CB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75" name="AutoShape 74">
                <a:extLst>
                  <a:ext uri="{FF2B5EF4-FFF2-40B4-BE49-F238E27FC236}">
                    <a16:creationId xmlns:a16="http://schemas.microsoft.com/office/drawing/2014/main" id="{FB783255-C8AF-CD4E-84DF-1573DF917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6" name="AutoShape 75">
                <a:extLst>
                  <a:ext uri="{FF2B5EF4-FFF2-40B4-BE49-F238E27FC236}">
                    <a16:creationId xmlns:a16="http://schemas.microsoft.com/office/drawing/2014/main" id="{46E81119-BF44-D945-96D2-7A6A2F19E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5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55" name="Rectangle 76">
              <a:extLst>
                <a:ext uri="{FF2B5EF4-FFF2-40B4-BE49-F238E27FC236}">
                  <a16:creationId xmlns:a16="http://schemas.microsoft.com/office/drawing/2014/main" id="{823BB60D-416A-0746-BBEF-9DC4528B9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6"/>
              <a:ext cx="594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Rectangle 77">
              <a:extLst>
                <a:ext uri="{FF2B5EF4-FFF2-40B4-BE49-F238E27FC236}">
                  <a16:creationId xmlns:a16="http://schemas.microsoft.com/office/drawing/2014/main" id="{500EA440-64F5-FE43-A9CD-EC38855A5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7"/>
              <a:ext cx="594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7" name="Group 78">
              <a:extLst>
                <a:ext uri="{FF2B5EF4-FFF2-40B4-BE49-F238E27FC236}">
                  <a16:creationId xmlns:a16="http://schemas.microsoft.com/office/drawing/2014/main" id="{014CE493-B3CF-454F-97A3-BF80992E34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3" name="AutoShape 79">
                <a:extLst>
                  <a:ext uri="{FF2B5EF4-FFF2-40B4-BE49-F238E27FC236}">
                    <a16:creationId xmlns:a16="http://schemas.microsoft.com/office/drawing/2014/main" id="{40259673-2628-3C41-9A32-A9512F4B2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7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" name="AutoShape 80">
                <a:extLst>
                  <a:ext uri="{FF2B5EF4-FFF2-40B4-BE49-F238E27FC236}">
                    <a16:creationId xmlns:a16="http://schemas.microsoft.com/office/drawing/2014/main" id="{F5B75204-14D3-4949-85E6-E03DC0637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58" name="Freeform 81">
              <a:extLst>
                <a:ext uri="{FF2B5EF4-FFF2-40B4-BE49-F238E27FC236}">
                  <a16:creationId xmlns:a16="http://schemas.microsoft.com/office/drawing/2014/main" id="{C088528D-4021-6642-8A80-03351DCF2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9" name="Group 82">
              <a:extLst>
                <a:ext uri="{FF2B5EF4-FFF2-40B4-BE49-F238E27FC236}">
                  <a16:creationId xmlns:a16="http://schemas.microsoft.com/office/drawing/2014/main" id="{1859255F-C0C6-124B-9F92-5E236F8BD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1" name="AutoShape 83">
                <a:extLst>
                  <a:ext uri="{FF2B5EF4-FFF2-40B4-BE49-F238E27FC236}">
                    <a16:creationId xmlns:a16="http://schemas.microsoft.com/office/drawing/2014/main" id="{C035ED52-DDB2-C843-9FFF-5BC45A6C06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2" name="AutoShape 84">
                <a:extLst>
                  <a:ext uri="{FF2B5EF4-FFF2-40B4-BE49-F238E27FC236}">
                    <a16:creationId xmlns:a16="http://schemas.microsoft.com/office/drawing/2014/main" id="{E3C20259-037C-3641-A789-24D0DCCDC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60" name="Rectangle 85">
              <a:extLst>
                <a:ext uri="{FF2B5EF4-FFF2-40B4-BE49-F238E27FC236}">
                  <a16:creationId xmlns:a16="http://schemas.microsoft.com/office/drawing/2014/main" id="{AAA45EA2-DB28-264A-8894-70368F48D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6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1" name="Freeform 86">
              <a:extLst>
                <a:ext uri="{FF2B5EF4-FFF2-40B4-BE49-F238E27FC236}">
                  <a16:creationId xmlns:a16="http://schemas.microsoft.com/office/drawing/2014/main" id="{056A9634-8A28-174F-BB52-3C9B4E969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2" name="Freeform 87">
              <a:extLst>
                <a:ext uri="{FF2B5EF4-FFF2-40B4-BE49-F238E27FC236}">
                  <a16:creationId xmlns:a16="http://schemas.microsoft.com/office/drawing/2014/main" id="{28B4EE70-3F36-D84A-BBF7-26FCDCAB2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3" name="Oval 88">
              <a:extLst>
                <a:ext uri="{FF2B5EF4-FFF2-40B4-BE49-F238E27FC236}">
                  <a16:creationId xmlns:a16="http://schemas.microsoft.com/office/drawing/2014/main" id="{AFA23CDD-2C19-364F-8CB6-E34A3A50A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3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4" name="Freeform 89">
              <a:extLst>
                <a:ext uri="{FF2B5EF4-FFF2-40B4-BE49-F238E27FC236}">
                  <a16:creationId xmlns:a16="http://schemas.microsoft.com/office/drawing/2014/main" id="{C80FF08C-B05A-5742-B82B-9D6BFBFA2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5" name="AutoShape 90">
              <a:extLst>
                <a:ext uri="{FF2B5EF4-FFF2-40B4-BE49-F238E27FC236}">
                  <a16:creationId xmlns:a16="http://schemas.microsoft.com/office/drawing/2014/main" id="{D46EF758-7531-924C-8A33-5AC571E08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6" name="AutoShape 91">
              <a:extLst>
                <a:ext uri="{FF2B5EF4-FFF2-40B4-BE49-F238E27FC236}">
                  <a16:creationId xmlns:a16="http://schemas.microsoft.com/office/drawing/2014/main" id="{E252E208-3522-884B-9DE7-7EB157685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2"/>
              <a:ext cx="1067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7" name="Oval 92">
              <a:extLst>
                <a:ext uri="{FF2B5EF4-FFF2-40B4-BE49-F238E27FC236}">
                  <a16:creationId xmlns:a16="http://schemas.microsoft.com/office/drawing/2014/main" id="{957DD520-6280-3E4E-BAD7-651F51413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" y="2381"/>
              <a:ext cx="154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8" name="Oval 93">
              <a:extLst>
                <a:ext uri="{FF2B5EF4-FFF2-40B4-BE49-F238E27FC236}">
                  <a16:creationId xmlns:a16="http://schemas.microsoft.com/office/drawing/2014/main" id="{ECF80637-5F56-1F4E-A6A8-ED0FA8AC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69" name="Oval 94">
              <a:extLst>
                <a:ext uri="{FF2B5EF4-FFF2-40B4-BE49-F238E27FC236}">
                  <a16:creationId xmlns:a16="http://schemas.microsoft.com/office/drawing/2014/main" id="{FFEB5237-B81D-9B45-A444-21BB49902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1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Rectangle 95">
              <a:extLst>
                <a:ext uri="{FF2B5EF4-FFF2-40B4-BE49-F238E27FC236}">
                  <a16:creationId xmlns:a16="http://schemas.microsoft.com/office/drawing/2014/main" id="{8C2A523A-6ED6-094A-8260-B51956D79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4"/>
              <a:ext cx="83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79" name="Group 96">
            <a:extLst>
              <a:ext uri="{FF2B5EF4-FFF2-40B4-BE49-F238E27FC236}">
                <a16:creationId xmlns:a16="http://schemas.microsoft.com/office/drawing/2014/main" id="{079DFC6E-4E8A-7B4D-8113-190A0989D0FB}"/>
              </a:ext>
            </a:extLst>
          </p:cNvPr>
          <p:cNvGrpSpPr>
            <a:grpSpLocks/>
          </p:cNvGrpSpPr>
          <p:nvPr/>
        </p:nvGrpSpPr>
        <p:grpSpPr bwMode="auto">
          <a:xfrm>
            <a:off x="2734523" y="1369488"/>
            <a:ext cx="667783" cy="586047"/>
            <a:chOff x="-44" y="1473"/>
            <a:chExt cx="981" cy="1105"/>
          </a:xfrm>
        </p:grpSpPr>
        <p:pic>
          <p:nvPicPr>
            <p:cNvPr id="180" name="Picture 97" descr="desktop_computer_stylized_medium">
              <a:extLst>
                <a:ext uri="{FF2B5EF4-FFF2-40B4-BE49-F238E27FC236}">
                  <a16:creationId xmlns:a16="http://schemas.microsoft.com/office/drawing/2014/main" id="{FB14A9C2-A921-3747-8B81-81EE51820A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" name="Freeform 98">
              <a:extLst>
                <a:ext uri="{FF2B5EF4-FFF2-40B4-BE49-F238E27FC236}">
                  <a16:creationId xmlns:a16="http://schemas.microsoft.com/office/drawing/2014/main" id="{9C2960BD-B3C9-AE44-9E68-217EF326BF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8" name="Line 15">
            <a:extLst>
              <a:ext uri="{FF2B5EF4-FFF2-40B4-BE49-F238E27FC236}">
                <a16:creationId xmlns:a16="http://schemas.microsoft.com/office/drawing/2014/main" id="{9030FA43-2615-A74C-949D-871EDD5258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99897" y="1993139"/>
            <a:ext cx="510" cy="4465805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 Box 37">
            <a:extLst>
              <a:ext uri="{FF2B5EF4-FFF2-40B4-BE49-F238E27FC236}">
                <a16:creationId xmlns:a16="http://schemas.microsoft.com/office/drawing/2014/main" id="{7717F97B-37DE-2442-8F9E-81FB9F33A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707" y="6459827"/>
            <a:ext cx="5196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90" name="Line 15">
            <a:extLst>
              <a:ext uri="{FF2B5EF4-FFF2-40B4-BE49-F238E27FC236}">
                <a16:creationId xmlns:a16="http://schemas.microsoft.com/office/drawing/2014/main" id="{6E5A588C-0539-7140-B8E3-80735DCD2D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67352" y="2001551"/>
            <a:ext cx="510" cy="4465805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Text Box 37">
            <a:extLst>
              <a:ext uri="{FF2B5EF4-FFF2-40B4-BE49-F238E27FC236}">
                <a16:creationId xmlns:a16="http://schemas.microsoft.com/office/drawing/2014/main" id="{716E4165-7532-204E-993F-D649CD871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4162" y="6468239"/>
            <a:ext cx="5196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92" name="Slide Number Placeholder 2">
            <a:extLst>
              <a:ext uri="{FF2B5EF4-FFF2-40B4-BE49-F238E27FC236}">
                <a16:creationId xmlns:a16="http://schemas.microsoft.com/office/drawing/2014/main" id="{5F971824-E93B-A24D-9AB3-D5859F34E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33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3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HTTP cookies: comments</a:t>
            </a:r>
            <a:endParaRPr lang="en-US" sz="4400" dirty="0"/>
          </a:p>
        </p:txBody>
      </p:sp>
      <p:sp>
        <p:nvSpPr>
          <p:cNvPr id="88" name="Rectangle 3">
            <a:extLst>
              <a:ext uri="{FF2B5EF4-FFF2-40B4-BE49-F238E27FC236}">
                <a16:creationId xmlns:a16="http://schemas.microsoft.com/office/drawing/2014/main" id="{7CD5F1C3-47BC-1645-A288-078B99127C22}"/>
              </a:ext>
            </a:extLst>
          </p:cNvPr>
          <p:cNvSpPr txBox="1">
            <a:spLocks noChangeArrowheads="1"/>
          </p:cNvSpPr>
          <p:nvPr/>
        </p:nvSpPr>
        <p:spPr>
          <a:xfrm>
            <a:off x="648049" y="1556443"/>
            <a:ext cx="6034668" cy="26416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What cookies can be used for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:</a:t>
            </a: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authorization</a:t>
            </a: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shopping carts</a:t>
            </a: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recommendations</a:t>
            </a: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user session state (Web e-mail)</a:t>
            </a:r>
          </a:p>
        </p:txBody>
      </p:sp>
      <p:sp>
        <p:nvSpPr>
          <p:cNvPr id="89" name="Rectangle 13">
            <a:extLst>
              <a:ext uri="{FF2B5EF4-FFF2-40B4-BE49-F238E27FC236}">
                <a16:creationId xmlns:a16="http://schemas.microsoft.com/office/drawing/2014/main" id="{BC2253F6-EA38-7C47-9CAD-4C2EC6BB2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4291" y="1568189"/>
            <a:ext cx="3810000" cy="3553646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cookies and privacy: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cookies permit sites to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learn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a lot about you on their site.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third party persistent cookies (tracking cookies) allow common identity (cookie value) to be tracked across multiple web sites</a:t>
            </a:r>
          </a:p>
        </p:txBody>
      </p:sp>
      <p:sp>
        <p:nvSpPr>
          <p:cNvPr id="90" name="Text Box 14">
            <a:extLst>
              <a:ext uri="{FF2B5EF4-FFF2-40B4-BE49-F238E27FC236}">
                <a16:creationId xmlns:a16="http://schemas.microsoft.com/office/drawing/2014/main" id="{D023EC46-D7D8-D04C-9048-D7EFE18FF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9568" y="1325611"/>
            <a:ext cx="838691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aside</a:t>
            </a:r>
          </a:p>
        </p:txBody>
      </p:sp>
      <p:sp>
        <p:nvSpPr>
          <p:cNvPr id="91" name="Rectangle 15">
            <a:extLst>
              <a:ext uri="{FF2B5EF4-FFF2-40B4-BE49-F238E27FC236}">
                <a16:creationId xmlns:a16="http://schemas.microsoft.com/office/drawing/2014/main" id="{2C2FE22D-B17F-7C44-AE2F-824976586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562" y="3980757"/>
            <a:ext cx="6267067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Challenge: How to keep </a:t>
            </a:r>
            <a:r>
              <a:rPr kumimoji="0" lang="en-US" altLang="ja-JP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state?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at protocol endpoints: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maintain state at sender/receiver over multiple transactions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in messages: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cookies in HTTP messages carry state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CE1477A-D004-E440-8562-59DA6EAD8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49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B051B04-ACBF-DB44-80A7-0D40AAB4EC53}"/>
              </a:ext>
            </a:extLst>
          </p:cNvPr>
          <p:cNvSpPr txBox="1"/>
          <p:nvPr/>
        </p:nvSpPr>
        <p:spPr>
          <a:xfrm>
            <a:off x="360491" y="261258"/>
            <a:ext cx="98060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 displaying a NY Times web page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E01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57">
            <a:extLst>
              <a:ext uri="{FF2B5EF4-FFF2-40B4-BE49-F238E27FC236}">
                <a16:creationId xmlns:a16="http://schemas.microsoft.com/office/drawing/2014/main" id="{C28FCCAF-E5F2-4945-8BC3-5A0D78DCA4B7}"/>
              </a:ext>
            </a:extLst>
          </p:cNvPr>
          <p:cNvGrpSpPr>
            <a:grpSpLocks/>
          </p:cNvGrpSpPr>
          <p:nvPr/>
        </p:nvGrpSpPr>
        <p:grpSpPr bwMode="auto">
          <a:xfrm>
            <a:off x="4421414" y="1364343"/>
            <a:ext cx="519313" cy="1096646"/>
            <a:chOff x="4140" y="429"/>
            <a:chExt cx="1425" cy="2396"/>
          </a:xfrm>
        </p:grpSpPr>
        <p:sp>
          <p:nvSpPr>
            <p:cNvPr id="14" name="Freeform 58">
              <a:extLst>
                <a:ext uri="{FF2B5EF4-FFF2-40B4-BE49-F238E27FC236}">
                  <a16:creationId xmlns:a16="http://schemas.microsoft.com/office/drawing/2014/main" id="{3E0ABDD2-372E-3E4A-B89E-371FFA05F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E0E6AB63-2D8D-FD4A-8D08-0DCE29453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" name="Freeform 60">
              <a:extLst>
                <a:ext uri="{FF2B5EF4-FFF2-40B4-BE49-F238E27FC236}">
                  <a16:creationId xmlns:a16="http://schemas.microsoft.com/office/drawing/2014/main" id="{F2DF5CCD-3A3D-8946-BB0F-B72F144D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7" name="Freeform 61">
              <a:extLst>
                <a:ext uri="{FF2B5EF4-FFF2-40B4-BE49-F238E27FC236}">
                  <a16:creationId xmlns:a16="http://schemas.microsoft.com/office/drawing/2014/main" id="{F4AF3F5F-1964-934E-A22C-CAAAC82B8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8" name="Rectangle 62">
              <a:extLst>
                <a:ext uri="{FF2B5EF4-FFF2-40B4-BE49-F238E27FC236}">
                  <a16:creationId xmlns:a16="http://schemas.microsoft.com/office/drawing/2014/main" id="{60DC56E6-B22B-2D4A-A532-797BE2BEC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9" name="Group 63">
              <a:extLst>
                <a:ext uri="{FF2B5EF4-FFF2-40B4-BE49-F238E27FC236}">
                  <a16:creationId xmlns:a16="http://schemas.microsoft.com/office/drawing/2014/main" id="{3F3ABA47-6EE0-1142-9310-EFA5245E7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" name="AutoShape 64">
                <a:extLst>
                  <a:ext uri="{FF2B5EF4-FFF2-40B4-BE49-F238E27FC236}">
                    <a16:creationId xmlns:a16="http://schemas.microsoft.com/office/drawing/2014/main" id="{3EFA4FBC-2313-4A44-9498-E5B0E1F1C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AutoShape 65">
                <a:extLst>
                  <a:ext uri="{FF2B5EF4-FFF2-40B4-BE49-F238E27FC236}">
                    <a16:creationId xmlns:a16="http://schemas.microsoft.com/office/drawing/2014/main" id="{53A490A2-F773-064D-9E4E-79006A98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9B1FF5E8-D30B-2443-8F1C-49E8171DB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2" name="Group 67">
              <a:extLst>
                <a:ext uri="{FF2B5EF4-FFF2-40B4-BE49-F238E27FC236}">
                  <a16:creationId xmlns:a16="http://schemas.microsoft.com/office/drawing/2014/main" id="{647CD9E2-B875-D040-B501-259F20276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" name="AutoShape 68">
                <a:extLst>
                  <a:ext uri="{FF2B5EF4-FFF2-40B4-BE49-F238E27FC236}">
                    <a16:creationId xmlns:a16="http://schemas.microsoft.com/office/drawing/2014/main" id="{8B40E7A0-7F87-CB42-91AF-8495B15D1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AutoShape 69">
                <a:extLst>
                  <a:ext uri="{FF2B5EF4-FFF2-40B4-BE49-F238E27FC236}">
                    <a16:creationId xmlns:a16="http://schemas.microsoft.com/office/drawing/2014/main" id="{E1BA0D48-E378-0841-B21E-B216A3DEB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Rectangle 70">
              <a:extLst>
                <a:ext uri="{FF2B5EF4-FFF2-40B4-BE49-F238E27FC236}">
                  <a16:creationId xmlns:a16="http://schemas.microsoft.com/office/drawing/2014/main" id="{A8FEB5CD-1C02-994C-9CD3-7210669BA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4" name="Rectangle 71">
              <a:extLst>
                <a:ext uri="{FF2B5EF4-FFF2-40B4-BE49-F238E27FC236}">
                  <a16:creationId xmlns:a16="http://schemas.microsoft.com/office/drawing/2014/main" id="{3F0453AB-5611-FD40-B862-F64CDAA10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5" name="Group 72">
              <a:extLst>
                <a:ext uri="{FF2B5EF4-FFF2-40B4-BE49-F238E27FC236}">
                  <a16:creationId xmlns:a16="http://schemas.microsoft.com/office/drawing/2014/main" id="{4E495B47-7D7F-AE48-BF68-5F048DC528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1" name="AutoShape 73">
                <a:extLst>
                  <a:ext uri="{FF2B5EF4-FFF2-40B4-BE49-F238E27FC236}">
                    <a16:creationId xmlns:a16="http://schemas.microsoft.com/office/drawing/2014/main" id="{52081D9E-64FD-9241-9EEA-BFC2848F3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AutoShape 74">
                <a:extLst>
                  <a:ext uri="{FF2B5EF4-FFF2-40B4-BE49-F238E27FC236}">
                    <a16:creationId xmlns:a16="http://schemas.microsoft.com/office/drawing/2014/main" id="{89B07DC2-8E24-B048-B84D-C525C9AA2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Freeform 75">
              <a:extLst>
                <a:ext uri="{FF2B5EF4-FFF2-40B4-BE49-F238E27FC236}">
                  <a16:creationId xmlns:a16="http://schemas.microsoft.com/office/drawing/2014/main" id="{00275AA5-20F4-4B40-8A7B-56C022B44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27" name="Group 76">
              <a:extLst>
                <a:ext uri="{FF2B5EF4-FFF2-40B4-BE49-F238E27FC236}">
                  <a16:creationId xmlns:a16="http://schemas.microsoft.com/office/drawing/2014/main" id="{E089CEBF-EE46-794F-82AC-9A64510349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" name="AutoShape 77">
                <a:extLst>
                  <a:ext uri="{FF2B5EF4-FFF2-40B4-BE49-F238E27FC236}">
                    <a16:creationId xmlns:a16="http://schemas.microsoft.com/office/drawing/2014/main" id="{4DB9DFE4-1869-F54F-9D86-B1C33089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AutoShape 78">
                <a:extLst>
                  <a:ext uri="{FF2B5EF4-FFF2-40B4-BE49-F238E27FC236}">
                    <a16:creationId xmlns:a16="http://schemas.microsoft.com/office/drawing/2014/main" id="{1D4272DE-9783-504C-B24E-985066EBD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Rectangle 79">
              <a:extLst>
                <a:ext uri="{FF2B5EF4-FFF2-40B4-BE49-F238E27FC236}">
                  <a16:creationId xmlns:a16="http://schemas.microsoft.com/office/drawing/2014/main" id="{5FE88211-5391-9B42-9155-73A19A273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9" name="Freeform 80">
              <a:extLst>
                <a:ext uri="{FF2B5EF4-FFF2-40B4-BE49-F238E27FC236}">
                  <a16:creationId xmlns:a16="http://schemas.microsoft.com/office/drawing/2014/main" id="{05E256D3-88AF-EE40-9D8D-E6162627B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Freeform 81">
              <a:extLst>
                <a:ext uri="{FF2B5EF4-FFF2-40B4-BE49-F238E27FC236}">
                  <a16:creationId xmlns:a16="http://schemas.microsoft.com/office/drawing/2014/main" id="{2B1E13A7-1340-1449-8740-70AFA3DE6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1" name="Oval 82">
              <a:extLst>
                <a:ext uri="{FF2B5EF4-FFF2-40B4-BE49-F238E27FC236}">
                  <a16:creationId xmlns:a16="http://schemas.microsoft.com/office/drawing/2014/main" id="{DAC0CC86-045F-6F4E-9391-E07245D69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2" name="Freeform 83">
              <a:extLst>
                <a:ext uri="{FF2B5EF4-FFF2-40B4-BE49-F238E27FC236}">
                  <a16:creationId xmlns:a16="http://schemas.microsoft.com/office/drawing/2014/main" id="{A27EE01C-A7F3-EB4C-B539-16929E3E8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3" name="AutoShape 84">
              <a:extLst>
                <a:ext uri="{FF2B5EF4-FFF2-40B4-BE49-F238E27FC236}">
                  <a16:creationId xmlns:a16="http://schemas.microsoft.com/office/drawing/2014/main" id="{881A1C8F-54F2-8948-B760-2762B01F4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4" name="AutoShape 85">
              <a:extLst>
                <a:ext uri="{FF2B5EF4-FFF2-40B4-BE49-F238E27FC236}">
                  <a16:creationId xmlns:a16="http://schemas.microsoft.com/office/drawing/2014/main" id="{5AE8BE14-C3E6-D84F-A9AC-E4E0F707C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5" name="Oval 86">
              <a:extLst>
                <a:ext uri="{FF2B5EF4-FFF2-40B4-BE49-F238E27FC236}">
                  <a16:creationId xmlns:a16="http://schemas.microsoft.com/office/drawing/2014/main" id="{FD11E9D2-4386-FF49-8E96-2E035F92F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6" name="Oval 87">
              <a:extLst>
                <a:ext uri="{FF2B5EF4-FFF2-40B4-BE49-F238E27FC236}">
                  <a16:creationId xmlns:a16="http://schemas.microsoft.com/office/drawing/2014/main" id="{A698DF12-44DE-B34A-9F3A-FC02DEBBF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7" name="Oval 88">
              <a:extLst>
                <a:ext uri="{FF2B5EF4-FFF2-40B4-BE49-F238E27FC236}">
                  <a16:creationId xmlns:a16="http://schemas.microsoft.com/office/drawing/2014/main" id="{C070DEEB-91AB-C142-9143-5974D8EB7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8" name="Rectangle 89">
              <a:extLst>
                <a:ext uri="{FF2B5EF4-FFF2-40B4-BE49-F238E27FC236}">
                  <a16:creationId xmlns:a16="http://schemas.microsoft.com/office/drawing/2014/main" id="{73990BF0-CEC8-384B-BF26-4A0885AA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C613071-8BFC-5349-80C0-902020637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71" y="1230461"/>
            <a:ext cx="1797957" cy="1299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FB3A00-B2D9-7443-B666-0ABA7347B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057" y="4524829"/>
            <a:ext cx="1783443" cy="249682"/>
          </a:xfrm>
          <a:prstGeom prst="rect">
            <a:avLst/>
          </a:prstGeom>
        </p:spPr>
      </p:pic>
      <p:grpSp>
        <p:nvGrpSpPr>
          <p:cNvPr id="83" name="Group 57">
            <a:extLst>
              <a:ext uri="{FF2B5EF4-FFF2-40B4-BE49-F238E27FC236}">
                <a16:creationId xmlns:a16="http://schemas.microsoft.com/office/drawing/2014/main" id="{C5D7863B-AD69-FC47-BA2D-38FCE4992417}"/>
              </a:ext>
            </a:extLst>
          </p:cNvPr>
          <p:cNvGrpSpPr>
            <a:grpSpLocks/>
          </p:cNvGrpSpPr>
          <p:nvPr/>
        </p:nvGrpSpPr>
        <p:grpSpPr bwMode="auto">
          <a:xfrm>
            <a:off x="8178799" y="4820558"/>
            <a:ext cx="519313" cy="1096646"/>
            <a:chOff x="4140" y="429"/>
            <a:chExt cx="1425" cy="2396"/>
          </a:xfrm>
        </p:grpSpPr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49D083FD-79A2-E74D-A776-974520EE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5" name="Rectangle 59">
              <a:extLst>
                <a:ext uri="{FF2B5EF4-FFF2-40B4-BE49-F238E27FC236}">
                  <a16:creationId xmlns:a16="http://schemas.microsoft.com/office/drawing/2014/main" id="{C160A5F6-4243-0B4D-A694-687DE9C0B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86" name="Freeform 60">
              <a:extLst>
                <a:ext uri="{FF2B5EF4-FFF2-40B4-BE49-F238E27FC236}">
                  <a16:creationId xmlns:a16="http://schemas.microsoft.com/office/drawing/2014/main" id="{DCE1287F-730A-864C-AD9E-9FB46028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7" name="Freeform 61">
              <a:extLst>
                <a:ext uri="{FF2B5EF4-FFF2-40B4-BE49-F238E27FC236}">
                  <a16:creationId xmlns:a16="http://schemas.microsoft.com/office/drawing/2014/main" id="{1A9CE9AE-3F0C-CB4A-AFB4-667C998F6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8" name="Rectangle 62">
              <a:extLst>
                <a:ext uri="{FF2B5EF4-FFF2-40B4-BE49-F238E27FC236}">
                  <a16:creationId xmlns:a16="http://schemas.microsoft.com/office/drawing/2014/main" id="{01EB0058-0984-934E-8EBD-78F44D93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89" name="Group 63">
              <a:extLst>
                <a:ext uri="{FF2B5EF4-FFF2-40B4-BE49-F238E27FC236}">
                  <a16:creationId xmlns:a16="http://schemas.microsoft.com/office/drawing/2014/main" id="{6DEFB971-8A0D-D54B-BB2F-A5A52EC70D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" name="AutoShape 64">
                <a:extLst>
                  <a:ext uri="{FF2B5EF4-FFF2-40B4-BE49-F238E27FC236}">
                    <a16:creationId xmlns:a16="http://schemas.microsoft.com/office/drawing/2014/main" id="{CB3AB1FF-68E6-B747-BBE7-AB7520613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5" name="AutoShape 65">
                <a:extLst>
                  <a:ext uri="{FF2B5EF4-FFF2-40B4-BE49-F238E27FC236}">
                    <a16:creationId xmlns:a16="http://schemas.microsoft.com/office/drawing/2014/main" id="{E93F508C-CA28-204B-8B27-C54D968A7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Rectangle 66">
              <a:extLst>
                <a:ext uri="{FF2B5EF4-FFF2-40B4-BE49-F238E27FC236}">
                  <a16:creationId xmlns:a16="http://schemas.microsoft.com/office/drawing/2014/main" id="{5B1AC563-B14E-A64A-B619-7D4BA2381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1" name="Group 67">
              <a:extLst>
                <a:ext uri="{FF2B5EF4-FFF2-40B4-BE49-F238E27FC236}">
                  <a16:creationId xmlns:a16="http://schemas.microsoft.com/office/drawing/2014/main" id="{48FCBC14-90E7-EB46-8ABD-7C73B72514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2" name="AutoShape 68">
                <a:extLst>
                  <a:ext uri="{FF2B5EF4-FFF2-40B4-BE49-F238E27FC236}">
                    <a16:creationId xmlns:a16="http://schemas.microsoft.com/office/drawing/2014/main" id="{A898FDCB-872C-6440-BCF5-39CC5BB4E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AutoShape 69">
                <a:extLst>
                  <a:ext uri="{FF2B5EF4-FFF2-40B4-BE49-F238E27FC236}">
                    <a16:creationId xmlns:a16="http://schemas.microsoft.com/office/drawing/2014/main" id="{146DD0F8-ADA8-4F48-B1C0-6C48443AB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tangle 70">
              <a:extLst>
                <a:ext uri="{FF2B5EF4-FFF2-40B4-BE49-F238E27FC236}">
                  <a16:creationId xmlns:a16="http://schemas.microsoft.com/office/drawing/2014/main" id="{AECADF08-F932-F64F-83DE-4FB9C1254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3" name="Rectangle 71">
              <a:extLst>
                <a:ext uri="{FF2B5EF4-FFF2-40B4-BE49-F238E27FC236}">
                  <a16:creationId xmlns:a16="http://schemas.microsoft.com/office/drawing/2014/main" id="{AAB7C3D1-8C2B-BE49-A8B9-C1F76FC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4" name="Group 72">
              <a:extLst>
                <a:ext uri="{FF2B5EF4-FFF2-40B4-BE49-F238E27FC236}">
                  <a16:creationId xmlns:a16="http://schemas.microsoft.com/office/drawing/2014/main" id="{3DEC4CAB-1840-6D4B-83A5-245A38500C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0" name="AutoShape 73">
                <a:extLst>
                  <a:ext uri="{FF2B5EF4-FFF2-40B4-BE49-F238E27FC236}">
                    <a16:creationId xmlns:a16="http://schemas.microsoft.com/office/drawing/2014/main" id="{A0F018FE-D678-C348-92C8-C541D45EC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AutoShape 74">
                <a:extLst>
                  <a:ext uri="{FF2B5EF4-FFF2-40B4-BE49-F238E27FC236}">
                    <a16:creationId xmlns:a16="http://schemas.microsoft.com/office/drawing/2014/main" id="{438A18AE-96B9-634D-B0C6-94D6136C1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Freeform 75">
              <a:extLst>
                <a:ext uri="{FF2B5EF4-FFF2-40B4-BE49-F238E27FC236}">
                  <a16:creationId xmlns:a16="http://schemas.microsoft.com/office/drawing/2014/main" id="{D0CF0AA3-AC56-5B4A-AAB7-C4F4A1039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96" name="Group 76">
              <a:extLst>
                <a:ext uri="{FF2B5EF4-FFF2-40B4-BE49-F238E27FC236}">
                  <a16:creationId xmlns:a16="http://schemas.microsoft.com/office/drawing/2014/main" id="{2F69551B-EBA3-BF40-8C0D-28FC3540F9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8" name="AutoShape 77">
                <a:extLst>
                  <a:ext uri="{FF2B5EF4-FFF2-40B4-BE49-F238E27FC236}">
                    <a16:creationId xmlns:a16="http://schemas.microsoft.com/office/drawing/2014/main" id="{F24A03FE-CC74-2E4C-A1C8-914AEE73C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AutoShape 78">
                <a:extLst>
                  <a:ext uri="{FF2B5EF4-FFF2-40B4-BE49-F238E27FC236}">
                    <a16:creationId xmlns:a16="http://schemas.microsoft.com/office/drawing/2014/main" id="{1A088830-47CE-554E-891D-383BDC7C1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Rectangle 79">
              <a:extLst>
                <a:ext uri="{FF2B5EF4-FFF2-40B4-BE49-F238E27FC236}">
                  <a16:creationId xmlns:a16="http://schemas.microsoft.com/office/drawing/2014/main" id="{4B8B1DBC-053B-454B-AA6A-93DD7A17D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8" name="Freeform 80">
              <a:extLst>
                <a:ext uri="{FF2B5EF4-FFF2-40B4-BE49-F238E27FC236}">
                  <a16:creationId xmlns:a16="http://schemas.microsoft.com/office/drawing/2014/main" id="{0C9C506E-2927-3944-A4CD-50E996AE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9" name="Freeform 81">
              <a:extLst>
                <a:ext uri="{FF2B5EF4-FFF2-40B4-BE49-F238E27FC236}">
                  <a16:creationId xmlns:a16="http://schemas.microsoft.com/office/drawing/2014/main" id="{EB949747-1183-E946-A591-654096BEA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0" name="Oval 82">
              <a:extLst>
                <a:ext uri="{FF2B5EF4-FFF2-40B4-BE49-F238E27FC236}">
                  <a16:creationId xmlns:a16="http://schemas.microsoft.com/office/drawing/2014/main" id="{568FECAB-8B6E-D148-BC17-44303ACE0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1" name="Freeform 83">
              <a:extLst>
                <a:ext uri="{FF2B5EF4-FFF2-40B4-BE49-F238E27FC236}">
                  <a16:creationId xmlns:a16="http://schemas.microsoft.com/office/drawing/2014/main" id="{638205AE-B922-264E-A776-6C571A51D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2" name="AutoShape 84">
              <a:extLst>
                <a:ext uri="{FF2B5EF4-FFF2-40B4-BE49-F238E27FC236}">
                  <a16:creationId xmlns:a16="http://schemas.microsoft.com/office/drawing/2014/main" id="{68D17880-2BFD-AB45-8EE6-655F1EE28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3" name="AutoShape 85">
              <a:extLst>
                <a:ext uri="{FF2B5EF4-FFF2-40B4-BE49-F238E27FC236}">
                  <a16:creationId xmlns:a16="http://schemas.microsoft.com/office/drawing/2014/main" id="{38FF6123-2AE5-0E4D-9C49-2AB92E459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4" name="Oval 86">
              <a:extLst>
                <a:ext uri="{FF2B5EF4-FFF2-40B4-BE49-F238E27FC236}">
                  <a16:creationId xmlns:a16="http://schemas.microsoft.com/office/drawing/2014/main" id="{2620EC11-7D22-C94E-A6F0-0BB8CA909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5" name="Oval 87">
              <a:extLst>
                <a:ext uri="{FF2B5EF4-FFF2-40B4-BE49-F238E27FC236}">
                  <a16:creationId xmlns:a16="http://schemas.microsoft.com/office/drawing/2014/main" id="{DB036E28-4F88-C54A-8239-CB50D9884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6" name="Oval 88">
              <a:extLst>
                <a:ext uri="{FF2B5EF4-FFF2-40B4-BE49-F238E27FC236}">
                  <a16:creationId xmlns:a16="http://schemas.microsoft.com/office/drawing/2014/main" id="{B01647CB-6EC4-044F-915F-A65E26069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7" name="Rectangle 89">
              <a:extLst>
                <a:ext uri="{FF2B5EF4-FFF2-40B4-BE49-F238E27FC236}">
                  <a16:creationId xmlns:a16="http://schemas.microsoft.com/office/drawing/2014/main" id="{45BA2A5E-EE30-C54D-8CAD-2B96D86B0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0AEB31E-EE76-584C-AA46-3C2461C3C346}"/>
              </a:ext>
            </a:extLst>
          </p:cNvPr>
          <p:cNvGrpSpPr/>
          <p:nvPr/>
        </p:nvGrpSpPr>
        <p:grpSpPr>
          <a:xfrm>
            <a:off x="3586046" y="4406221"/>
            <a:ext cx="1432267" cy="1301523"/>
            <a:chOff x="2718817" y="3255963"/>
            <a:chExt cx="1432267" cy="1301523"/>
          </a:xfrm>
        </p:grpSpPr>
        <p:grpSp>
          <p:nvGrpSpPr>
            <p:cNvPr id="47" name="Group 90">
              <a:extLst>
                <a:ext uri="{FF2B5EF4-FFF2-40B4-BE49-F238E27FC236}">
                  <a16:creationId xmlns:a16="http://schemas.microsoft.com/office/drawing/2014/main" id="{0E15E389-35EC-4248-8D1B-518B9EAA5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8817" y="3255963"/>
              <a:ext cx="1432267" cy="1301523"/>
              <a:chOff x="-44" y="1473"/>
              <a:chExt cx="981" cy="1105"/>
            </a:xfrm>
          </p:grpSpPr>
          <p:pic>
            <p:nvPicPr>
              <p:cNvPr id="48" name="Picture 91" descr="desktop_computer_stylized_medium">
                <a:extLst>
                  <a:ext uri="{FF2B5EF4-FFF2-40B4-BE49-F238E27FC236}">
                    <a16:creationId xmlns:a16="http://schemas.microsoft.com/office/drawing/2014/main" id="{8461BC4D-1645-F749-AC4B-1926BA94D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Freeform 92">
                <a:extLst>
                  <a:ext uri="{FF2B5EF4-FFF2-40B4-BE49-F238E27FC236}">
                    <a16:creationId xmlns:a16="http://schemas.microsoft.com/office/drawing/2014/main" id="{ECE33066-562B-D24D-90DD-9F2C4CD1BA2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7497 w 356"/>
                  <a:gd name="T3" fmla="*/ 469 h 368"/>
                  <a:gd name="T4" fmla="*/ 8894 w 356"/>
                  <a:gd name="T5" fmla="*/ 9780 h 368"/>
                  <a:gd name="T6" fmla="*/ 1960 w 356"/>
                  <a:gd name="T7" fmla="*/ 1223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16" name="Picture 115" descr="Icon&#10;&#10;Description automatically generated">
              <a:extLst>
                <a:ext uri="{FF2B5EF4-FFF2-40B4-BE49-F238E27FC236}">
                  <a16:creationId xmlns:a16="http://schemas.microsoft.com/office/drawing/2014/main" id="{34042089-BE33-B14C-9A59-7A6138E86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1200" y="3436256"/>
              <a:ext cx="870857" cy="489857"/>
            </a:xfrm>
            <a:prstGeom prst="rect">
              <a:avLst/>
            </a:prstGeom>
          </p:spPr>
        </p:pic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9A847BB3-697B-8943-A0D3-E3C65DBA6F1C}"/>
              </a:ext>
            </a:extLst>
          </p:cNvPr>
          <p:cNvSpPr txBox="1"/>
          <p:nvPr/>
        </p:nvSpPr>
        <p:spPr>
          <a:xfrm>
            <a:off x="4352471" y="2398486"/>
            <a:ext cx="1798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nytimes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8BE66CB-B4F9-CC49-A94F-C87C0E785DA3}"/>
              </a:ext>
            </a:extLst>
          </p:cNvPr>
          <p:cNvSpPr txBox="1"/>
          <p:nvPr/>
        </p:nvSpPr>
        <p:spPr>
          <a:xfrm>
            <a:off x="8095344" y="5878285"/>
            <a:ext cx="122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34FE7BC9-B7EB-234C-A2F1-449565BB2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242" y="1223204"/>
            <a:ext cx="1797957" cy="129956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D87C6769-19C7-7542-8A41-E79CE4A6A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457" y="4524829"/>
            <a:ext cx="1788365" cy="250371"/>
          </a:xfrm>
          <a:prstGeom prst="rect">
            <a:avLst/>
          </a:prstGeom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43CAC7-5EBE-E949-B25F-69531B9E3B7C}"/>
              </a:ext>
            </a:extLst>
          </p:cNvPr>
          <p:cNvGrpSpPr/>
          <p:nvPr/>
        </p:nvGrpSpPr>
        <p:grpSpPr>
          <a:xfrm>
            <a:off x="4051300" y="2946400"/>
            <a:ext cx="965200" cy="1308100"/>
            <a:chOff x="4051300" y="2946400"/>
            <a:chExt cx="965200" cy="13081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AA7140A-7962-EE49-94D6-B5A5ACAE10BF}"/>
                </a:ext>
              </a:extLst>
            </p:cNvPr>
            <p:cNvGrpSpPr/>
            <p:nvPr/>
          </p:nvGrpSpPr>
          <p:grpSpPr>
            <a:xfrm>
              <a:off x="4673600" y="2946400"/>
              <a:ext cx="342900" cy="1308100"/>
              <a:chOff x="4673600" y="2946400"/>
              <a:chExt cx="342900" cy="1308100"/>
            </a:xfrm>
          </p:grpSpPr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F60C25F5-95A8-704C-A0DD-192D2CCC96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1400" y="2946400"/>
                <a:ext cx="0" cy="130810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8514DA96-3F9B-EC4E-AD35-91569360871F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5FF0112-4C26-5140-866E-E14FB9815DFF}"/>
                  </a:ext>
                </a:extLst>
              </p:cNvPr>
              <p:cNvSpPr txBox="1"/>
              <p:nvPr/>
            </p:nvSpPr>
            <p:spPr>
              <a:xfrm>
                <a:off x="47117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79D69ED-D400-0548-82FB-0F9E9B31A721}"/>
                </a:ext>
              </a:extLst>
            </p:cNvPr>
            <p:cNvSpPr txBox="1"/>
            <p:nvPr/>
          </p:nvSpPr>
          <p:spPr>
            <a:xfrm>
              <a:off x="4051300" y="3378200"/>
              <a:ext cx="736600" cy="541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 GET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227CDFD-02C6-A542-A68F-FF9F81C66103}"/>
              </a:ext>
            </a:extLst>
          </p:cNvPr>
          <p:cNvGrpSpPr/>
          <p:nvPr/>
        </p:nvGrpSpPr>
        <p:grpSpPr>
          <a:xfrm>
            <a:off x="5143500" y="2959100"/>
            <a:ext cx="990600" cy="1308100"/>
            <a:chOff x="5143500" y="2959100"/>
            <a:chExt cx="990600" cy="130810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AFDCA678-F389-9146-BC39-44292D21247B}"/>
                </a:ext>
              </a:extLst>
            </p:cNvPr>
            <p:cNvGrpSpPr/>
            <p:nvPr/>
          </p:nvGrpSpPr>
          <p:grpSpPr>
            <a:xfrm>
              <a:off x="5143500" y="2959100"/>
              <a:ext cx="342900" cy="1308100"/>
              <a:chOff x="4673600" y="2946400"/>
              <a:chExt cx="342900" cy="1308100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82E7E0D4-DC33-9248-A8C3-006080F0E2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1400" y="2946400"/>
                <a:ext cx="0" cy="130810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0254DDAE-1221-CF4A-8A44-FEBA056F68E6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6449B0AA-1D8A-5A44-848E-EAA10CB19354}"/>
                  </a:ext>
                </a:extLst>
              </p:cNvPr>
              <p:cNvSpPr txBox="1"/>
              <p:nvPr/>
            </p:nvSpPr>
            <p:spPr>
              <a:xfrm>
                <a:off x="47117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7741EFF-00A6-6340-850A-7076A1D9EAD7}"/>
                </a:ext>
              </a:extLst>
            </p:cNvPr>
            <p:cNvSpPr txBox="1"/>
            <p:nvPr/>
          </p:nvSpPr>
          <p:spPr>
            <a:xfrm>
              <a:off x="5397500" y="3403600"/>
              <a:ext cx="736600" cy="541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 reply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DB30830-E833-BB4F-BE11-9C6A3248D779}"/>
              </a:ext>
            </a:extLst>
          </p:cNvPr>
          <p:cNvGrpSpPr/>
          <p:nvPr/>
        </p:nvGrpSpPr>
        <p:grpSpPr>
          <a:xfrm>
            <a:off x="6261100" y="4914900"/>
            <a:ext cx="1854200" cy="369332"/>
            <a:chOff x="3721100" y="3429000"/>
            <a:chExt cx="1854200" cy="369332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01A36013-C952-FA40-9D4F-692A0CBA7E1F}"/>
                </a:ext>
              </a:extLst>
            </p:cNvPr>
            <p:cNvCxnSpPr>
              <a:cxnSpLocks/>
            </p:cNvCxnSpPr>
            <p:nvPr/>
          </p:nvCxnSpPr>
          <p:spPr>
            <a:xfrm>
              <a:off x="3721100" y="3594100"/>
              <a:ext cx="1854200" cy="0"/>
            </a:xfrm>
            <a:prstGeom prst="straightConnector1">
              <a:avLst/>
            </a:prstGeom>
            <a:ln w="25400">
              <a:solidFill>
                <a:srgbClr val="0E01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01E5BD-9906-834C-B644-A5667DC9D522}"/>
                </a:ext>
              </a:extLst>
            </p:cNvPr>
            <p:cNvSpPr/>
            <p:nvPr/>
          </p:nvSpPr>
          <p:spPr>
            <a:xfrm>
              <a:off x="4673600" y="3441700"/>
              <a:ext cx="342900" cy="3429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E0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410B9D7-F1BD-5040-9B26-0F638462A0F2}"/>
                </a:ext>
              </a:extLst>
            </p:cNvPr>
            <p:cNvSpPr txBox="1"/>
            <p:nvPr/>
          </p:nvSpPr>
          <p:spPr>
            <a:xfrm>
              <a:off x="4686300" y="34290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7C0BEEA-E132-6049-AB80-86336EC7D5A7}"/>
              </a:ext>
            </a:extLst>
          </p:cNvPr>
          <p:cNvGrpSpPr/>
          <p:nvPr/>
        </p:nvGrpSpPr>
        <p:grpSpPr>
          <a:xfrm>
            <a:off x="4749800" y="4826000"/>
            <a:ext cx="342900" cy="369332"/>
            <a:chOff x="2857500" y="6540500"/>
            <a:chExt cx="342900" cy="369332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FE78511-B68D-FB48-9212-A7FDBA452403}"/>
                </a:ext>
              </a:extLst>
            </p:cNvPr>
            <p:cNvSpPr/>
            <p:nvPr/>
          </p:nvSpPr>
          <p:spPr>
            <a:xfrm>
              <a:off x="2857500" y="6553200"/>
              <a:ext cx="342900" cy="3429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E0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EF5F58F-2D7E-3946-8159-8928CB5C3E5F}"/>
                </a:ext>
              </a:extLst>
            </p:cNvPr>
            <p:cNvSpPr txBox="1"/>
            <p:nvPr/>
          </p:nvSpPr>
          <p:spPr>
            <a:xfrm>
              <a:off x="2895600" y="65405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8901295-62DF-6B47-BB6C-F82BA23E955E}"/>
              </a:ext>
            </a:extLst>
          </p:cNvPr>
          <p:cNvGrpSpPr/>
          <p:nvPr/>
        </p:nvGrpSpPr>
        <p:grpSpPr>
          <a:xfrm>
            <a:off x="6273800" y="5308600"/>
            <a:ext cx="1841500" cy="369332"/>
            <a:chOff x="3721100" y="3429000"/>
            <a:chExt cx="1841500" cy="369332"/>
          </a:xfrm>
        </p:grpSpPr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C9B3296C-FBC4-B741-B89E-EB3174633A85}"/>
                </a:ext>
              </a:extLst>
            </p:cNvPr>
            <p:cNvCxnSpPr>
              <a:cxnSpLocks/>
            </p:cNvCxnSpPr>
            <p:nvPr/>
          </p:nvCxnSpPr>
          <p:spPr>
            <a:xfrm>
              <a:off x="3721100" y="3594100"/>
              <a:ext cx="1841500" cy="0"/>
            </a:xfrm>
            <a:prstGeom prst="straightConnector1">
              <a:avLst/>
            </a:prstGeom>
            <a:ln w="25400">
              <a:solidFill>
                <a:srgbClr val="0E01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10E41D9-5E75-A74B-AAF9-EDC9051B91C4}"/>
                </a:ext>
              </a:extLst>
            </p:cNvPr>
            <p:cNvSpPr/>
            <p:nvPr/>
          </p:nvSpPr>
          <p:spPr>
            <a:xfrm>
              <a:off x="4673600" y="3441700"/>
              <a:ext cx="342900" cy="3429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E0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DFFDE29-91FB-A844-BDB5-7CB514C1EC71}"/>
                </a:ext>
              </a:extLst>
            </p:cNvPr>
            <p:cNvSpPr txBox="1"/>
            <p:nvPr/>
          </p:nvSpPr>
          <p:spPr>
            <a:xfrm>
              <a:off x="4686300" y="34290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9CF8CDB-DC01-AA47-85F5-A29BE5D0DF9D}"/>
              </a:ext>
            </a:extLst>
          </p:cNvPr>
          <p:cNvGrpSpPr/>
          <p:nvPr/>
        </p:nvGrpSpPr>
        <p:grpSpPr>
          <a:xfrm>
            <a:off x="4775200" y="5207000"/>
            <a:ext cx="342900" cy="369332"/>
            <a:chOff x="2857500" y="6540500"/>
            <a:chExt cx="342900" cy="369332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382ECF7-AB3B-8E4F-8B8F-444D8E649113}"/>
                </a:ext>
              </a:extLst>
            </p:cNvPr>
            <p:cNvSpPr/>
            <p:nvPr/>
          </p:nvSpPr>
          <p:spPr>
            <a:xfrm>
              <a:off x="2857500" y="6553200"/>
              <a:ext cx="342900" cy="3429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E0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B6967AA-7479-CD4D-9D2D-E2D06F1CC22F}"/>
                </a:ext>
              </a:extLst>
            </p:cNvPr>
            <p:cNvSpPr txBox="1"/>
            <p:nvPr/>
          </p:nvSpPr>
          <p:spPr>
            <a:xfrm>
              <a:off x="2895600" y="65405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</a:t>
              </a:r>
            </a:p>
          </p:txBody>
        </p:sp>
      </p:grpSp>
      <p:pic>
        <p:nvPicPr>
          <p:cNvPr id="167" name="Picture 166">
            <a:extLst>
              <a:ext uri="{FF2B5EF4-FFF2-40B4-BE49-F238E27FC236}">
                <a16:creationId xmlns:a16="http://schemas.microsoft.com/office/drawing/2014/main" id="{8C0658C3-4371-094D-A3A8-111CD786B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500" y="4394023"/>
            <a:ext cx="1790700" cy="1295576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74251AC0-F2E4-0045-A435-0B349688752E}"/>
              </a:ext>
            </a:extLst>
          </p:cNvPr>
          <p:cNvSpPr txBox="1"/>
          <p:nvPr/>
        </p:nvSpPr>
        <p:spPr>
          <a:xfrm>
            <a:off x="1917701" y="5803900"/>
            <a:ext cx="242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 times page with embedded ad displayed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7B258242-158D-CE45-B466-E1D5CD19A109}"/>
              </a:ext>
            </a:extLst>
          </p:cNvPr>
          <p:cNvGrpSpPr/>
          <p:nvPr/>
        </p:nvGrpSpPr>
        <p:grpSpPr>
          <a:xfrm>
            <a:off x="584200" y="1511300"/>
            <a:ext cx="3403600" cy="830997"/>
            <a:chOff x="584200" y="1511300"/>
            <a:chExt cx="3403600" cy="830997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62B02ED5-379C-594B-BC28-471D84933F65}"/>
                </a:ext>
              </a:extLst>
            </p:cNvPr>
            <p:cNvSpPr txBox="1"/>
            <p:nvPr/>
          </p:nvSpPr>
          <p:spPr>
            <a:xfrm>
              <a:off x="1016000" y="1511300"/>
              <a:ext cx="2971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0800" marR="0" lvl="0" indent="-127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GET base html file from nytimes.com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A5B4B18B-B400-C145-96F8-F232E539CFBE}"/>
                </a:ext>
              </a:extLst>
            </p:cNvPr>
            <p:cNvGrpSpPr/>
            <p:nvPr/>
          </p:nvGrpSpPr>
          <p:grpSpPr>
            <a:xfrm>
              <a:off x="584200" y="1574800"/>
              <a:ext cx="304800" cy="369332"/>
              <a:chOff x="8953500" y="1841500"/>
              <a:chExt cx="304800" cy="369332"/>
            </a:xfrm>
          </p:grpSpPr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FB3CE166-4808-6745-BCA9-C4BEEA1218CA}"/>
                  </a:ext>
                </a:extLst>
              </p:cNvPr>
              <p:cNvSpPr/>
              <p:nvPr/>
            </p:nvSpPr>
            <p:spPr>
              <a:xfrm>
                <a:off x="8953500" y="1879600"/>
                <a:ext cx="304800" cy="2921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A14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BBFAD08-585E-5240-9260-EE05AAF71ADC}"/>
                  </a:ext>
                </a:extLst>
              </p:cNvPr>
              <p:cNvSpPr txBox="1"/>
              <p:nvPr/>
            </p:nvSpPr>
            <p:spPr>
              <a:xfrm>
                <a:off x="8953500" y="18415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DE29A41-C1EE-5540-AF16-842A0469EC63}"/>
                </a:ext>
              </a:extLst>
            </p:cNvPr>
            <p:cNvGrpSpPr/>
            <p:nvPr/>
          </p:nvGrpSpPr>
          <p:grpSpPr>
            <a:xfrm>
              <a:off x="736600" y="1778000"/>
              <a:ext cx="314386" cy="369332"/>
              <a:chOff x="8953500" y="1841500"/>
              <a:chExt cx="314386" cy="369332"/>
            </a:xfrm>
          </p:grpSpPr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B65E8865-B055-EF44-8C2B-640FA0F0A4CA}"/>
                  </a:ext>
                </a:extLst>
              </p:cNvPr>
              <p:cNvSpPr/>
              <p:nvPr/>
            </p:nvSpPr>
            <p:spPr>
              <a:xfrm>
                <a:off x="8953500" y="1879600"/>
                <a:ext cx="304800" cy="2921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A14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813BBC-13DC-5443-B040-D71A8262A6BB}"/>
                  </a:ext>
                </a:extLst>
              </p:cNvPr>
              <p:cNvSpPr txBox="1"/>
              <p:nvPr/>
            </p:nvSpPr>
            <p:spPr>
              <a:xfrm>
                <a:off x="8966200" y="18415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7715A16-8CAE-8B4E-A1FC-B57E478E27DD}"/>
              </a:ext>
            </a:extLst>
          </p:cNvPr>
          <p:cNvGrpSpPr/>
          <p:nvPr/>
        </p:nvGrpSpPr>
        <p:grpSpPr>
          <a:xfrm>
            <a:off x="546100" y="2527300"/>
            <a:ext cx="3162300" cy="830997"/>
            <a:chOff x="546100" y="2527300"/>
            <a:chExt cx="3162300" cy="830997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02D93285-0615-7947-8708-3D8B9BB64404}"/>
                </a:ext>
              </a:extLst>
            </p:cNvPr>
            <p:cNvSpPr txBox="1"/>
            <p:nvPr/>
          </p:nvSpPr>
          <p:spPr>
            <a:xfrm>
              <a:off x="1041400" y="2527300"/>
              <a:ext cx="2667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fetch ad from AdX.com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57AE4D44-F02C-2D4E-9145-D2F6EE3A1885}"/>
                </a:ext>
              </a:extLst>
            </p:cNvPr>
            <p:cNvGrpSpPr/>
            <p:nvPr/>
          </p:nvGrpSpPr>
          <p:grpSpPr>
            <a:xfrm>
              <a:off x="546100" y="2590800"/>
              <a:ext cx="304800" cy="369332"/>
              <a:chOff x="8953500" y="1841500"/>
              <a:chExt cx="304800" cy="369332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49EEB0F-5470-0442-888E-F04587FF52B8}"/>
                  </a:ext>
                </a:extLst>
              </p:cNvPr>
              <p:cNvSpPr/>
              <p:nvPr/>
            </p:nvSpPr>
            <p:spPr>
              <a:xfrm>
                <a:off x="8953500" y="1879600"/>
                <a:ext cx="304800" cy="2921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A14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0726A5B0-8161-1949-BD7E-B8491563A898}"/>
                  </a:ext>
                </a:extLst>
              </p:cNvPr>
              <p:cNvSpPr txBox="1"/>
              <p:nvPr/>
            </p:nvSpPr>
            <p:spPr>
              <a:xfrm>
                <a:off x="8953500" y="18415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CF0D85B-559C-0043-BC0A-4B9CAAD1277C}"/>
                </a:ext>
              </a:extLst>
            </p:cNvPr>
            <p:cNvGrpSpPr/>
            <p:nvPr/>
          </p:nvGrpSpPr>
          <p:grpSpPr>
            <a:xfrm>
              <a:off x="698500" y="2794000"/>
              <a:ext cx="314386" cy="369332"/>
              <a:chOff x="8953500" y="1841500"/>
              <a:chExt cx="314386" cy="369332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29F5351A-FFDA-9C41-B98D-BAEFD8893FAF}"/>
                  </a:ext>
                </a:extLst>
              </p:cNvPr>
              <p:cNvSpPr/>
              <p:nvPr/>
            </p:nvSpPr>
            <p:spPr>
              <a:xfrm>
                <a:off x="8953500" y="1879600"/>
                <a:ext cx="304800" cy="2921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A14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9AA70F9-EC45-1640-B9B3-7A5389667E0F}"/>
                  </a:ext>
                </a:extLst>
              </p:cNvPr>
              <p:cNvSpPr txBox="1"/>
              <p:nvPr/>
            </p:nvSpPr>
            <p:spPr>
              <a:xfrm>
                <a:off x="8966200" y="18415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17A1A69-E5FB-634A-980A-BA06E2B4760D}"/>
              </a:ext>
            </a:extLst>
          </p:cNvPr>
          <p:cNvGrpSpPr/>
          <p:nvPr/>
        </p:nvGrpSpPr>
        <p:grpSpPr>
          <a:xfrm>
            <a:off x="635000" y="3556000"/>
            <a:ext cx="3060700" cy="830997"/>
            <a:chOff x="635000" y="3556000"/>
            <a:chExt cx="3060700" cy="830997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FA112D4-542F-074B-A5A3-B5D63B615FB7}"/>
                </a:ext>
              </a:extLst>
            </p:cNvPr>
            <p:cNvSpPr txBox="1"/>
            <p:nvPr/>
          </p:nvSpPr>
          <p:spPr>
            <a:xfrm>
              <a:off x="1028700" y="3556000"/>
              <a:ext cx="2667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display composed page</a:t>
              </a:r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77071AEA-F77B-F647-A058-71FC7F56BC9C}"/>
                </a:ext>
              </a:extLst>
            </p:cNvPr>
            <p:cNvGrpSpPr/>
            <p:nvPr/>
          </p:nvGrpSpPr>
          <p:grpSpPr>
            <a:xfrm>
              <a:off x="635000" y="3619500"/>
              <a:ext cx="314386" cy="369332"/>
              <a:chOff x="8953500" y="1841500"/>
              <a:chExt cx="314386" cy="369332"/>
            </a:xfrm>
          </p:grpSpPr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B3F81B8-82F8-EB45-A850-DEA61F4BA53B}"/>
                  </a:ext>
                </a:extLst>
              </p:cNvPr>
              <p:cNvSpPr/>
              <p:nvPr/>
            </p:nvSpPr>
            <p:spPr>
              <a:xfrm>
                <a:off x="8953500" y="1879600"/>
                <a:ext cx="304800" cy="2921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A14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1791ABF8-1237-F049-99EC-B939206A2685}"/>
                  </a:ext>
                </a:extLst>
              </p:cNvPr>
              <p:cNvSpPr txBox="1"/>
              <p:nvPr/>
            </p:nvSpPr>
            <p:spPr>
              <a:xfrm>
                <a:off x="8966200" y="18415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49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2 -0.01019 L -0.00013 0.4601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2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5 -0.00093 L -0.26146 0.0053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0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371 L -0.22657 0.0018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02" y="27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712CB78-C706-8D45-92DD-C33079FB1C49}"/>
              </a:ext>
            </a:extLst>
          </p:cNvPr>
          <p:cNvGrpSpPr/>
          <p:nvPr/>
        </p:nvGrpSpPr>
        <p:grpSpPr>
          <a:xfrm>
            <a:off x="6946900" y="1524000"/>
            <a:ext cx="711200" cy="1016000"/>
            <a:chOff x="1282700" y="2006600"/>
            <a:chExt cx="2603500" cy="3263900"/>
          </a:xfrm>
        </p:grpSpPr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540E5D60-2630-5C4F-93AA-181EF66F4A05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1B6C9F51-012D-6C41-86DD-D8573774FC76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B551C884-0D90-F941-AF6F-06DF5399CBEF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2FDD130-6C4C-694D-BE73-6370065D7337}"/>
              </a:ext>
            </a:extLst>
          </p:cNvPr>
          <p:cNvGrpSpPr/>
          <p:nvPr/>
        </p:nvGrpSpPr>
        <p:grpSpPr>
          <a:xfrm>
            <a:off x="4622800" y="5626100"/>
            <a:ext cx="711200" cy="1016000"/>
            <a:chOff x="1282700" y="2006600"/>
            <a:chExt cx="2603500" cy="32639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EB869C5-DCEC-4743-B371-441AE269CD39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78526DC0-9AD9-8E49-B598-BE6ECB1A3ADD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CC925A7C-C818-5C45-B6D1-0A032D437672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57">
            <a:extLst>
              <a:ext uri="{FF2B5EF4-FFF2-40B4-BE49-F238E27FC236}">
                <a16:creationId xmlns:a16="http://schemas.microsoft.com/office/drawing/2014/main" id="{C28FCCAF-E5F2-4945-8BC3-5A0D78DCA4B7}"/>
              </a:ext>
            </a:extLst>
          </p:cNvPr>
          <p:cNvGrpSpPr>
            <a:grpSpLocks/>
          </p:cNvGrpSpPr>
          <p:nvPr/>
        </p:nvGrpSpPr>
        <p:grpSpPr bwMode="auto">
          <a:xfrm>
            <a:off x="4421414" y="1364343"/>
            <a:ext cx="519313" cy="1096646"/>
            <a:chOff x="4140" y="429"/>
            <a:chExt cx="1425" cy="2396"/>
          </a:xfrm>
        </p:grpSpPr>
        <p:sp>
          <p:nvSpPr>
            <p:cNvPr id="14" name="Freeform 58">
              <a:extLst>
                <a:ext uri="{FF2B5EF4-FFF2-40B4-BE49-F238E27FC236}">
                  <a16:creationId xmlns:a16="http://schemas.microsoft.com/office/drawing/2014/main" id="{3E0ABDD2-372E-3E4A-B89E-371FFA05F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E0E6AB63-2D8D-FD4A-8D08-0DCE29453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" name="Freeform 60">
              <a:extLst>
                <a:ext uri="{FF2B5EF4-FFF2-40B4-BE49-F238E27FC236}">
                  <a16:creationId xmlns:a16="http://schemas.microsoft.com/office/drawing/2014/main" id="{F2DF5CCD-3A3D-8946-BB0F-B72F144D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7" name="Freeform 61">
              <a:extLst>
                <a:ext uri="{FF2B5EF4-FFF2-40B4-BE49-F238E27FC236}">
                  <a16:creationId xmlns:a16="http://schemas.microsoft.com/office/drawing/2014/main" id="{F4AF3F5F-1964-934E-A22C-CAAAC82B8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8" name="Rectangle 62">
              <a:extLst>
                <a:ext uri="{FF2B5EF4-FFF2-40B4-BE49-F238E27FC236}">
                  <a16:creationId xmlns:a16="http://schemas.microsoft.com/office/drawing/2014/main" id="{60DC56E6-B22B-2D4A-A532-797BE2BEC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9" name="Group 63">
              <a:extLst>
                <a:ext uri="{FF2B5EF4-FFF2-40B4-BE49-F238E27FC236}">
                  <a16:creationId xmlns:a16="http://schemas.microsoft.com/office/drawing/2014/main" id="{3F3ABA47-6EE0-1142-9310-EFA5245E7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" name="AutoShape 64">
                <a:extLst>
                  <a:ext uri="{FF2B5EF4-FFF2-40B4-BE49-F238E27FC236}">
                    <a16:creationId xmlns:a16="http://schemas.microsoft.com/office/drawing/2014/main" id="{3EFA4FBC-2313-4A44-9498-E5B0E1F1C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AutoShape 65">
                <a:extLst>
                  <a:ext uri="{FF2B5EF4-FFF2-40B4-BE49-F238E27FC236}">
                    <a16:creationId xmlns:a16="http://schemas.microsoft.com/office/drawing/2014/main" id="{53A490A2-F773-064D-9E4E-79006A98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9B1FF5E8-D30B-2443-8F1C-49E8171DB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2" name="Group 67">
              <a:extLst>
                <a:ext uri="{FF2B5EF4-FFF2-40B4-BE49-F238E27FC236}">
                  <a16:creationId xmlns:a16="http://schemas.microsoft.com/office/drawing/2014/main" id="{647CD9E2-B875-D040-B501-259F20276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" name="AutoShape 68">
                <a:extLst>
                  <a:ext uri="{FF2B5EF4-FFF2-40B4-BE49-F238E27FC236}">
                    <a16:creationId xmlns:a16="http://schemas.microsoft.com/office/drawing/2014/main" id="{8B40E7A0-7F87-CB42-91AF-8495B15D1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AutoShape 69">
                <a:extLst>
                  <a:ext uri="{FF2B5EF4-FFF2-40B4-BE49-F238E27FC236}">
                    <a16:creationId xmlns:a16="http://schemas.microsoft.com/office/drawing/2014/main" id="{E1BA0D48-E378-0841-B21E-B216A3DEB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Rectangle 70">
              <a:extLst>
                <a:ext uri="{FF2B5EF4-FFF2-40B4-BE49-F238E27FC236}">
                  <a16:creationId xmlns:a16="http://schemas.microsoft.com/office/drawing/2014/main" id="{A8FEB5CD-1C02-994C-9CD3-7210669BA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4" name="Rectangle 71">
              <a:extLst>
                <a:ext uri="{FF2B5EF4-FFF2-40B4-BE49-F238E27FC236}">
                  <a16:creationId xmlns:a16="http://schemas.microsoft.com/office/drawing/2014/main" id="{3F0453AB-5611-FD40-B862-F64CDAA10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5" name="Group 72">
              <a:extLst>
                <a:ext uri="{FF2B5EF4-FFF2-40B4-BE49-F238E27FC236}">
                  <a16:creationId xmlns:a16="http://schemas.microsoft.com/office/drawing/2014/main" id="{4E495B47-7D7F-AE48-BF68-5F048DC528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1" name="AutoShape 73">
                <a:extLst>
                  <a:ext uri="{FF2B5EF4-FFF2-40B4-BE49-F238E27FC236}">
                    <a16:creationId xmlns:a16="http://schemas.microsoft.com/office/drawing/2014/main" id="{52081D9E-64FD-9241-9EEA-BFC2848F3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AutoShape 74">
                <a:extLst>
                  <a:ext uri="{FF2B5EF4-FFF2-40B4-BE49-F238E27FC236}">
                    <a16:creationId xmlns:a16="http://schemas.microsoft.com/office/drawing/2014/main" id="{89B07DC2-8E24-B048-B84D-C525C9AA2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Freeform 75">
              <a:extLst>
                <a:ext uri="{FF2B5EF4-FFF2-40B4-BE49-F238E27FC236}">
                  <a16:creationId xmlns:a16="http://schemas.microsoft.com/office/drawing/2014/main" id="{00275AA5-20F4-4B40-8A7B-56C022B44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27" name="Group 76">
              <a:extLst>
                <a:ext uri="{FF2B5EF4-FFF2-40B4-BE49-F238E27FC236}">
                  <a16:creationId xmlns:a16="http://schemas.microsoft.com/office/drawing/2014/main" id="{E089CEBF-EE46-794F-82AC-9A64510349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" name="AutoShape 77">
                <a:extLst>
                  <a:ext uri="{FF2B5EF4-FFF2-40B4-BE49-F238E27FC236}">
                    <a16:creationId xmlns:a16="http://schemas.microsoft.com/office/drawing/2014/main" id="{4DB9DFE4-1869-F54F-9D86-B1C33089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AutoShape 78">
                <a:extLst>
                  <a:ext uri="{FF2B5EF4-FFF2-40B4-BE49-F238E27FC236}">
                    <a16:creationId xmlns:a16="http://schemas.microsoft.com/office/drawing/2014/main" id="{1D4272DE-9783-504C-B24E-985066EBD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Rectangle 79">
              <a:extLst>
                <a:ext uri="{FF2B5EF4-FFF2-40B4-BE49-F238E27FC236}">
                  <a16:creationId xmlns:a16="http://schemas.microsoft.com/office/drawing/2014/main" id="{5FE88211-5391-9B42-9155-73A19A273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9" name="Freeform 80">
              <a:extLst>
                <a:ext uri="{FF2B5EF4-FFF2-40B4-BE49-F238E27FC236}">
                  <a16:creationId xmlns:a16="http://schemas.microsoft.com/office/drawing/2014/main" id="{05E256D3-88AF-EE40-9D8D-E6162627B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Freeform 81">
              <a:extLst>
                <a:ext uri="{FF2B5EF4-FFF2-40B4-BE49-F238E27FC236}">
                  <a16:creationId xmlns:a16="http://schemas.microsoft.com/office/drawing/2014/main" id="{2B1E13A7-1340-1449-8740-70AFA3DE6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1" name="Oval 82">
              <a:extLst>
                <a:ext uri="{FF2B5EF4-FFF2-40B4-BE49-F238E27FC236}">
                  <a16:creationId xmlns:a16="http://schemas.microsoft.com/office/drawing/2014/main" id="{DAC0CC86-045F-6F4E-9391-E07245D69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2" name="Freeform 83">
              <a:extLst>
                <a:ext uri="{FF2B5EF4-FFF2-40B4-BE49-F238E27FC236}">
                  <a16:creationId xmlns:a16="http://schemas.microsoft.com/office/drawing/2014/main" id="{A27EE01C-A7F3-EB4C-B539-16929E3E8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3" name="AutoShape 84">
              <a:extLst>
                <a:ext uri="{FF2B5EF4-FFF2-40B4-BE49-F238E27FC236}">
                  <a16:creationId xmlns:a16="http://schemas.microsoft.com/office/drawing/2014/main" id="{881A1C8F-54F2-8948-B760-2762B01F4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4" name="AutoShape 85">
              <a:extLst>
                <a:ext uri="{FF2B5EF4-FFF2-40B4-BE49-F238E27FC236}">
                  <a16:creationId xmlns:a16="http://schemas.microsoft.com/office/drawing/2014/main" id="{5AE8BE14-C3E6-D84F-A9AC-E4E0F707C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5" name="Oval 86">
              <a:extLst>
                <a:ext uri="{FF2B5EF4-FFF2-40B4-BE49-F238E27FC236}">
                  <a16:creationId xmlns:a16="http://schemas.microsoft.com/office/drawing/2014/main" id="{FD11E9D2-4386-FF49-8E96-2E035F92F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6" name="Oval 87">
              <a:extLst>
                <a:ext uri="{FF2B5EF4-FFF2-40B4-BE49-F238E27FC236}">
                  <a16:creationId xmlns:a16="http://schemas.microsoft.com/office/drawing/2014/main" id="{A698DF12-44DE-B34A-9F3A-FC02DEBBF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7" name="Oval 88">
              <a:extLst>
                <a:ext uri="{FF2B5EF4-FFF2-40B4-BE49-F238E27FC236}">
                  <a16:creationId xmlns:a16="http://schemas.microsoft.com/office/drawing/2014/main" id="{C070DEEB-91AB-C142-9143-5974D8EB7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8" name="Rectangle 89">
              <a:extLst>
                <a:ext uri="{FF2B5EF4-FFF2-40B4-BE49-F238E27FC236}">
                  <a16:creationId xmlns:a16="http://schemas.microsoft.com/office/drawing/2014/main" id="{73990BF0-CEC8-384B-BF26-4A0885AA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C613071-8BFC-5349-80C0-902020637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71" y="1230461"/>
            <a:ext cx="1797957" cy="1299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FB3A00-B2D9-7443-B666-0ABA7347B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057" y="4524829"/>
            <a:ext cx="1783443" cy="249682"/>
          </a:xfrm>
          <a:prstGeom prst="rect">
            <a:avLst/>
          </a:prstGeom>
        </p:spPr>
      </p:pic>
      <p:grpSp>
        <p:nvGrpSpPr>
          <p:cNvPr id="83" name="Group 57">
            <a:extLst>
              <a:ext uri="{FF2B5EF4-FFF2-40B4-BE49-F238E27FC236}">
                <a16:creationId xmlns:a16="http://schemas.microsoft.com/office/drawing/2014/main" id="{C5D7863B-AD69-FC47-BA2D-38FCE4992417}"/>
              </a:ext>
            </a:extLst>
          </p:cNvPr>
          <p:cNvGrpSpPr>
            <a:grpSpLocks/>
          </p:cNvGrpSpPr>
          <p:nvPr/>
        </p:nvGrpSpPr>
        <p:grpSpPr bwMode="auto">
          <a:xfrm>
            <a:off x="8178799" y="4820558"/>
            <a:ext cx="519313" cy="1096646"/>
            <a:chOff x="4140" y="429"/>
            <a:chExt cx="1425" cy="2396"/>
          </a:xfrm>
        </p:grpSpPr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49D083FD-79A2-E74D-A776-974520EE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5" name="Rectangle 59">
              <a:extLst>
                <a:ext uri="{FF2B5EF4-FFF2-40B4-BE49-F238E27FC236}">
                  <a16:creationId xmlns:a16="http://schemas.microsoft.com/office/drawing/2014/main" id="{C160A5F6-4243-0B4D-A694-687DE9C0B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86" name="Freeform 60">
              <a:extLst>
                <a:ext uri="{FF2B5EF4-FFF2-40B4-BE49-F238E27FC236}">
                  <a16:creationId xmlns:a16="http://schemas.microsoft.com/office/drawing/2014/main" id="{DCE1287F-730A-864C-AD9E-9FB46028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7" name="Freeform 61">
              <a:extLst>
                <a:ext uri="{FF2B5EF4-FFF2-40B4-BE49-F238E27FC236}">
                  <a16:creationId xmlns:a16="http://schemas.microsoft.com/office/drawing/2014/main" id="{1A9CE9AE-3F0C-CB4A-AFB4-667C998F6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8" name="Rectangle 62">
              <a:extLst>
                <a:ext uri="{FF2B5EF4-FFF2-40B4-BE49-F238E27FC236}">
                  <a16:creationId xmlns:a16="http://schemas.microsoft.com/office/drawing/2014/main" id="{01EB0058-0984-934E-8EBD-78F44D93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89" name="Group 63">
              <a:extLst>
                <a:ext uri="{FF2B5EF4-FFF2-40B4-BE49-F238E27FC236}">
                  <a16:creationId xmlns:a16="http://schemas.microsoft.com/office/drawing/2014/main" id="{6DEFB971-8A0D-D54B-BB2F-A5A52EC70D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" name="AutoShape 64">
                <a:extLst>
                  <a:ext uri="{FF2B5EF4-FFF2-40B4-BE49-F238E27FC236}">
                    <a16:creationId xmlns:a16="http://schemas.microsoft.com/office/drawing/2014/main" id="{CB3AB1FF-68E6-B747-BBE7-AB7520613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5" name="AutoShape 65">
                <a:extLst>
                  <a:ext uri="{FF2B5EF4-FFF2-40B4-BE49-F238E27FC236}">
                    <a16:creationId xmlns:a16="http://schemas.microsoft.com/office/drawing/2014/main" id="{E93F508C-CA28-204B-8B27-C54D968A7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Rectangle 66">
              <a:extLst>
                <a:ext uri="{FF2B5EF4-FFF2-40B4-BE49-F238E27FC236}">
                  <a16:creationId xmlns:a16="http://schemas.microsoft.com/office/drawing/2014/main" id="{5B1AC563-B14E-A64A-B619-7D4BA2381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1" name="Group 67">
              <a:extLst>
                <a:ext uri="{FF2B5EF4-FFF2-40B4-BE49-F238E27FC236}">
                  <a16:creationId xmlns:a16="http://schemas.microsoft.com/office/drawing/2014/main" id="{48FCBC14-90E7-EB46-8ABD-7C73B72514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2" name="AutoShape 68">
                <a:extLst>
                  <a:ext uri="{FF2B5EF4-FFF2-40B4-BE49-F238E27FC236}">
                    <a16:creationId xmlns:a16="http://schemas.microsoft.com/office/drawing/2014/main" id="{A898FDCB-872C-6440-BCF5-39CC5BB4E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AutoShape 69">
                <a:extLst>
                  <a:ext uri="{FF2B5EF4-FFF2-40B4-BE49-F238E27FC236}">
                    <a16:creationId xmlns:a16="http://schemas.microsoft.com/office/drawing/2014/main" id="{146DD0F8-ADA8-4F48-B1C0-6C48443AB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tangle 70">
              <a:extLst>
                <a:ext uri="{FF2B5EF4-FFF2-40B4-BE49-F238E27FC236}">
                  <a16:creationId xmlns:a16="http://schemas.microsoft.com/office/drawing/2014/main" id="{AECADF08-F932-F64F-83DE-4FB9C1254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3" name="Rectangle 71">
              <a:extLst>
                <a:ext uri="{FF2B5EF4-FFF2-40B4-BE49-F238E27FC236}">
                  <a16:creationId xmlns:a16="http://schemas.microsoft.com/office/drawing/2014/main" id="{AAB7C3D1-8C2B-BE49-A8B9-C1F76FC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4" name="Group 72">
              <a:extLst>
                <a:ext uri="{FF2B5EF4-FFF2-40B4-BE49-F238E27FC236}">
                  <a16:creationId xmlns:a16="http://schemas.microsoft.com/office/drawing/2014/main" id="{3DEC4CAB-1840-6D4B-83A5-245A38500C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0" name="AutoShape 73">
                <a:extLst>
                  <a:ext uri="{FF2B5EF4-FFF2-40B4-BE49-F238E27FC236}">
                    <a16:creationId xmlns:a16="http://schemas.microsoft.com/office/drawing/2014/main" id="{A0F018FE-D678-C348-92C8-C541D45EC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AutoShape 74">
                <a:extLst>
                  <a:ext uri="{FF2B5EF4-FFF2-40B4-BE49-F238E27FC236}">
                    <a16:creationId xmlns:a16="http://schemas.microsoft.com/office/drawing/2014/main" id="{438A18AE-96B9-634D-B0C6-94D6136C1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Freeform 75">
              <a:extLst>
                <a:ext uri="{FF2B5EF4-FFF2-40B4-BE49-F238E27FC236}">
                  <a16:creationId xmlns:a16="http://schemas.microsoft.com/office/drawing/2014/main" id="{D0CF0AA3-AC56-5B4A-AAB7-C4F4A1039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96" name="Group 76">
              <a:extLst>
                <a:ext uri="{FF2B5EF4-FFF2-40B4-BE49-F238E27FC236}">
                  <a16:creationId xmlns:a16="http://schemas.microsoft.com/office/drawing/2014/main" id="{2F69551B-EBA3-BF40-8C0D-28FC3540F9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8" name="AutoShape 77">
                <a:extLst>
                  <a:ext uri="{FF2B5EF4-FFF2-40B4-BE49-F238E27FC236}">
                    <a16:creationId xmlns:a16="http://schemas.microsoft.com/office/drawing/2014/main" id="{F24A03FE-CC74-2E4C-A1C8-914AEE73C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AutoShape 78">
                <a:extLst>
                  <a:ext uri="{FF2B5EF4-FFF2-40B4-BE49-F238E27FC236}">
                    <a16:creationId xmlns:a16="http://schemas.microsoft.com/office/drawing/2014/main" id="{1A088830-47CE-554E-891D-383BDC7C1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Rectangle 79">
              <a:extLst>
                <a:ext uri="{FF2B5EF4-FFF2-40B4-BE49-F238E27FC236}">
                  <a16:creationId xmlns:a16="http://schemas.microsoft.com/office/drawing/2014/main" id="{4B8B1DBC-053B-454B-AA6A-93DD7A17D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8" name="Freeform 80">
              <a:extLst>
                <a:ext uri="{FF2B5EF4-FFF2-40B4-BE49-F238E27FC236}">
                  <a16:creationId xmlns:a16="http://schemas.microsoft.com/office/drawing/2014/main" id="{0C9C506E-2927-3944-A4CD-50E996AE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9" name="Freeform 81">
              <a:extLst>
                <a:ext uri="{FF2B5EF4-FFF2-40B4-BE49-F238E27FC236}">
                  <a16:creationId xmlns:a16="http://schemas.microsoft.com/office/drawing/2014/main" id="{EB949747-1183-E946-A591-654096BEA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0" name="Oval 82">
              <a:extLst>
                <a:ext uri="{FF2B5EF4-FFF2-40B4-BE49-F238E27FC236}">
                  <a16:creationId xmlns:a16="http://schemas.microsoft.com/office/drawing/2014/main" id="{568FECAB-8B6E-D148-BC17-44303ACE0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1" name="Freeform 83">
              <a:extLst>
                <a:ext uri="{FF2B5EF4-FFF2-40B4-BE49-F238E27FC236}">
                  <a16:creationId xmlns:a16="http://schemas.microsoft.com/office/drawing/2014/main" id="{638205AE-B922-264E-A776-6C571A51D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2" name="AutoShape 84">
              <a:extLst>
                <a:ext uri="{FF2B5EF4-FFF2-40B4-BE49-F238E27FC236}">
                  <a16:creationId xmlns:a16="http://schemas.microsoft.com/office/drawing/2014/main" id="{68D17880-2BFD-AB45-8EE6-655F1EE28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3" name="AutoShape 85">
              <a:extLst>
                <a:ext uri="{FF2B5EF4-FFF2-40B4-BE49-F238E27FC236}">
                  <a16:creationId xmlns:a16="http://schemas.microsoft.com/office/drawing/2014/main" id="{38FF6123-2AE5-0E4D-9C49-2AB92E459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4" name="Oval 86">
              <a:extLst>
                <a:ext uri="{FF2B5EF4-FFF2-40B4-BE49-F238E27FC236}">
                  <a16:creationId xmlns:a16="http://schemas.microsoft.com/office/drawing/2014/main" id="{2620EC11-7D22-C94E-A6F0-0BB8CA909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5" name="Oval 87">
              <a:extLst>
                <a:ext uri="{FF2B5EF4-FFF2-40B4-BE49-F238E27FC236}">
                  <a16:creationId xmlns:a16="http://schemas.microsoft.com/office/drawing/2014/main" id="{DB036E28-4F88-C54A-8239-CB50D9884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6" name="Oval 88">
              <a:extLst>
                <a:ext uri="{FF2B5EF4-FFF2-40B4-BE49-F238E27FC236}">
                  <a16:creationId xmlns:a16="http://schemas.microsoft.com/office/drawing/2014/main" id="{B01647CB-6EC4-044F-915F-A65E26069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7" name="Rectangle 89">
              <a:extLst>
                <a:ext uri="{FF2B5EF4-FFF2-40B4-BE49-F238E27FC236}">
                  <a16:creationId xmlns:a16="http://schemas.microsoft.com/office/drawing/2014/main" id="{45BA2A5E-EE30-C54D-8CAD-2B96D86B0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0AEB31E-EE76-584C-AA46-3C2461C3C346}"/>
              </a:ext>
            </a:extLst>
          </p:cNvPr>
          <p:cNvGrpSpPr/>
          <p:nvPr/>
        </p:nvGrpSpPr>
        <p:grpSpPr>
          <a:xfrm>
            <a:off x="3586046" y="4406221"/>
            <a:ext cx="1432267" cy="1301523"/>
            <a:chOff x="2718817" y="3255963"/>
            <a:chExt cx="1432267" cy="1301523"/>
          </a:xfrm>
        </p:grpSpPr>
        <p:grpSp>
          <p:nvGrpSpPr>
            <p:cNvPr id="47" name="Group 90">
              <a:extLst>
                <a:ext uri="{FF2B5EF4-FFF2-40B4-BE49-F238E27FC236}">
                  <a16:creationId xmlns:a16="http://schemas.microsoft.com/office/drawing/2014/main" id="{0E15E389-35EC-4248-8D1B-518B9EAA5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8817" y="3255963"/>
              <a:ext cx="1432267" cy="1301523"/>
              <a:chOff x="-44" y="1473"/>
              <a:chExt cx="981" cy="1105"/>
            </a:xfrm>
          </p:grpSpPr>
          <p:pic>
            <p:nvPicPr>
              <p:cNvPr id="48" name="Picture 91" descr="desktop_computer_stylized_medium">
                <a:extLst>
                  <a:ext uri="{FF2B5EF4-FFF2-40B4-BE49-F238E27FC236}">
                    <a16:creationId xmlns:a16="http://schemas.microsoft.com/office/drawing/2014/main" id="{8461BC4D-1645-F749-AC4B-1926BA94D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Freeform 92">
                <a:extLst>
                  <a:ext uri="{FF2B5EF4-FFF2-40B4-BE49-F238E27FC236}">
                    <a16:creationId xmlns:a16="http://schemas.microsoft.com/office/drawing/2014/main" id="{ECE33066-562B-D24D-90DD-9F2C4CD1BA2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7497 w 356"/>
                  <a:gd name="T3" fmla="*/ 469 h 368"/>
                  <a:gd name="T4" fmla="*/ 8894 w 356"/>
                  <a:gd name="T5" fmla="*/ 9780 h 368"/>
                  <a:gd name="T6" fmla="*/ 1960 w 356"/>
                  <a:gd name="T7" fmla="*/ 1223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16" name="Picture 115" descr="Icon&#10;&#10;Description automatically generated">
              <a:extLst>
                <a:ext uri="{FF2B5EF4-FFF2-40B4-BE49-F238E27FC236}">
                  <a16:creationId xmlns:a16="http://schemas.microsoft.com/office/drawing/2014/main" id="{34042089-BE33-B14C-9A59-7A6138E86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1200" y="3436256"/>
              <a:ext cx="870857" cy="489857"/>
            </a:xfrm>
            <a:prstGeom prst="rect">
              <a:avLst/>
            </a:prstGeom>
          </p:spPr>
        </p:pic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9A847BB3-697B-8943-A0D3-E3C65DBA6F1C}"/>
              </a:ext>
            </a:extLst>
          </p:cNvPr>
          <p:cNvSpPr txBox="1"/>
          <p:nvPr/>
        </p:nvSpPr>
        <p:spPr>
          <a:xfrm>
            <a:off x="4352471" y="2398486"/>
            <a:ext cx="2572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nytimes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 (sports)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8BE66CB-B4F9-CC49-A94F-C87C0E785DA3}"/>
              </a:ext>
            </a:extLst>
          </p:cNvPr>
          <p:cNvSpPr txBox="1"/>
          <p:nvPr/>
        </p:nvSpPr>
        <p:spPr>
          <a:xfrm>
            <a:off x="8095344" y="5878285"/>
            <a:ext cx="122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0A0CD-DF92-1645-9CBB-C5971315F8AB}"/>
              </a:ext>
            </a:extLst>
          </p:cNvPr>
          <p:cNvSpPr txBox="1"/>
          <p:nvPr/>
        </p:nvSpPr>
        <p:spPr>
          <a:xfrm>
            <a:off x="6997700" y="1778000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sports, 2/15/22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EDD1666-0DF1-1644-8B3C-E55E2557B728}"/>
              </a:ext>
            </a:extLst>
          </p:cNvPr>
          <p:cNvGrpSpPr/>
          <p:nvPr/>
        </p:nvGrpSpPr>
        <p:grpSpPr>
          <a:xfrm>
            <a:off x="9182100" y="4902200"/>
            <a:ext cx="711200" cy="1016000"/>
            <a:chOff x="1282700" y="2006600"/>
            <a:chExt cx="2603500" cy="3263900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D02791EC-9307-2A4B-9CC8-D2CCC50BC3C0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1053ED46-9860-D146-B0AD-5B077993BB88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2D06E11F-99A7-5240-B75B-7DD5647AAD3D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9DD11912-9F0C-4A48-865D-02E84CA7BE56}"/>
              </a:ext>
            </a:extLst>
          </p:cNvPr>
          <p:cNvSpPr txBox="1"/>
          <p:nvPr/>
        </p:nvSpPr>
        <p:spPr>
          <a:xfrm>
            <a:off x="4229100" y="5867400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 Times: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A0EC18F-F5A0-8D4C-B18A-FC1AADC91C63}"/>
              </a:ext>
            </a:extLst>
          </p:cNvPr>
          <p:cNvSpPr txBox="1"/>
          <p:nvPr/>
        </p:nvSpPr>
        <p:spPr>
          <a:xfrm>
            <a:off x="9226009" y="5181600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NY Times sports, 2/15/22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7804DB-C2BE-234C-BAF8-001A3C11A353}"/>
              </a:ext>
            </a:extLst>
          </p:cNvPr>
          <p:cNvGrpSpPr/>
          <p:nvPr/>
        </p:nvGrpSpPr>
        <p:grpSpPr>
          <a:xfrm>
            <a:off x="5029200" y="2971800"/>
            <a:ext cx="1866900" cy="1308100"/>
            <a:chOff x="5232400" y="2959100"/>
            <a:chExt cx="1866900" cy="1308100"/>
          </a:xfrm>
        </p:grpSpPr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82E7E0D4-DC33-9248-A8C3-006080F0E2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1300" y="2959100"/>
              <a:ext cx="0" cy="1308100"/>
            </a:xfrm>
            <a:prstGeom prst="straightConnector1">
              <a:avLst/>
            </a:prstGeom>
            <a:ln w="25400">
              <a:solidFill>
                <a:srgbClr val="0E01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7C61A80-CE02-B448-B5E3-EBFF6D673BFC}"/>
                </a:ext>
              </a:extLst>
            </p:cNvPr>
            <p:cNvGrpSpPr/>
            <p:nvPr/>
          </p:nvGrpSpPr>
          <p:grpSpPr>
            <a:xfrm>
              <a:off x="5232400" y="3289300"/>
              <a:ext cx="1866900" cy="763946"/>
              <a:chOff x="6464300" y="3225800"/>
              <a:chExt cx="1866900" cy="763946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7741EFF-00A6-6340-850A-7076A1D9EAD7}"/>
                  </a:ext>
                </a:extLst>
              </p:cNvPr>
              <p:cNvSpPr txBox="1"/>
              <p:nvPr/>
            </p:nvSpPr>
            <p:spPr>
              <a:xfrm>
                <a:off x="6540500" y="3225800"/>
                <a:ext cx="736600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reply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20ECA3E-DA6F-244F-AC0C-FD318708283A}"/>
                  </a:ext>
                </a:extLst>
              </p:cNvPr>
              <p:cNvSpPr txBox="1"/>
              <p:nvPr/>
            </p:nvSpPr>
            <p:spPr>
              <a:xfrm>
                <a:off x="6464300" y="3670300"/>
                <a:ext cx="18669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Set cookie: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1634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0BBD88-33EF-3947-884A-6B491783249E}"/>
              </a:ext>
            </a:extLst>
          </p:cNvPr>
          <p:cNvGrpSpPr/>
          <p:nvPr/>
        </p:nvGrpSpPr>
        <p:grpSpPr>
          <a:xfrm>
            <a:off x="5829300" y="4457700"/>
            <a:ext cx="2565400" cy="826532"/>
            <a:chOff x="5829300" y="4457700"/>
            <a:chExt cx="2565400" cy="826532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DB30830-E833-BB4F-BE11-9C6A3248D779}"/>
                </a:ext>
              </a:extLst>
            </p:cNvPr>
            <p:cNvGrpSpPr/>
            <p:nvPr/>
          </p:nvGrpSpPr>
          <p:grpSpPr>
            <a:xfrm>
              <a:off x="6261100" y="4914900"/>
              <a:ext cx="1854200" cy="369332"/>
              <a:chOff x="3721100" y="3429000"/>
              <a:chExt cx="1854200" cy="369332"/>
            </a:xfrm>
          </p:grpSpPr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01A36013-C952-FA40-9D4F-692A0CBA7E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1100" y="3594100"/>
                <a:ext cx="1854200" cy="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01E5BD-9906-834C-B644-A5667DC9D522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D410B9D7-F1BD-5040-9B26-0F638462A0F2}"/>
                  </a:ext>
                </a:extLst>
              </p:cNvPr>
              <p:cNvSpPr txBox="1"/>
              <p:nvPr/>
            </p:nvSpPr>
            <p:spPr>
              <a:xfrm>
                <a:off x="46863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CA521F4-EC55-8C40-BE52-D9669FC5CF74}"/>
                </a:ext>
              </a:extLst>
            </p:cNvPr>
            <p:cNvGrpSpPr/>
            <p:nvPr/>
          </p:nvGrpSpPr>
          <p:grpSpPr>
            <a:xfrm>
              <a:off x="5829300" y="4457700"/>
              <a:ext cx="2565400" cy="522848"/>
              <a:chOff x="6667500" y="3098800"/>
              <a:chExt cx="2565400" cy="522848"/>
            </a:xfrm>
          </p:grpSpPr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7BC8A21-6CB2-204F-A591-9C029E2F841E}"/>
                  </a:ext>
                </a:extLst>
              </p:cNvPr>
              <p:cNvSpPr txBox="1"/>
              <p:nvPr/>
            </p:nvSpPr>
            <p:spPr>
              <a:xfrm>
                <a:off x="6667500" y="3098800"/>
                <a:ext cx="14732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GET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3AD5EFFE-CDD2-424B-B7F3-2CE29BF214C0}"/>
                  </a:ext>
                </a:extLst>
              </p:cNvPr>
              <p:cNvSpPr txBox="1"/>
              <p:nvPr/>
            </p:nvSpPr>
            <p:spPr>
              <a:xfrm>
                <a:off x="6718300" y="3327400"/>
                <a:ext cx="2514600" cy="294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Referrer: NY Times Sports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98A3665-4E7C-D848-BE58-FE2952708C34}"/>
              </a:ext>
            </a:extLst>
          </p:cNvPr>
          <p:cNvGrpSpPr/>
          <p:nvPr/>
        </p:nvGrpSpPr>
        <p:grpSpPr>
          <a:xfrm>
            <a:off x="6032500" y="5308600"/>
            <a:ext cx="2641600" cy="840348"/>
            <a:chOff x="6032500" y="5308600"/>
            <a:chExt cx="2641600" cy="840348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C8901295-62DF-6B47-BB6C-F82BA23E955E}"/>
                </a:ext>
              </a:extLst>
            </p:cNvPr>
            <p:cNvGrpSpPr/>
            <p:nvPr/>
          </p:nvGrpSpPr>
          <p:grpSpPr>
            <a:xfrm>
              <a:off x="6273800" y="5308600"/>
              <a:ext cx="1841500" cy="369332"/>
              <a:chOff x="3721100" y="3429000"/>
              <a:chExt cx="1841500" cy="369332"/>
            </a:xfrm>
          </p:grpSpPr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C9B3296C-FBC4-B741-B89E-EB3174633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1100" y="3594100"/>
                <a:ext cx="1841500" cy="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10E41D9-5E75-A74B-AAF9-EDC9051B91C4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9DFFDE29-91FB-A844-BDB5-7CB514C1EC71}"/>
                  </a:ext>
                </a:extLst>
              </p:cNvPr>
              <p:cNvSpPr txBox="1"/>
              <p:nvPr/>
            </p:nvSpPr>
            <p:spPr>
              <a:xfrm>
                <a:off x="46863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22DEA1DD-5EEE-1C4E-A637-02C9F65CF6D5}"/>
                </a:ext>
              </a:extLst>
            </p:cNvPr>
            <p:cNvGrpSpPr/>
            <p:nvPr/>
          </p:nvGrpSpPr>
          <p:grpSpPr>
            <a:xfrm>
              <a:off x="6032500" y="5600700"/>
              <a:ext cx="2641600" cy="548248"/>
              <a:chOff x="6680200" y="3187700"/>
              <a:chExt cx="2641600" cy="548248"/>
            </a:xfrm>
          </p:grpSpPr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FE94D7BC-7D81-274A-9509-DEE4B740FB74}"/>
                  </a:ext>
                </a:extLst>
              </p:cNvPr>
              <p:cNvSpPr txBox="1"/>
              <p:nvPr/>
            </p:nvSpPr>
            <p:spPr>
              <a:xfrm>
                <a:off x="6680200" y="3187700"/>
                <a:ext cx="14732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reply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1EAA195E-8C8C-1845-9D1B-8381449D13DE}"/>
                  </a:ext>
                </a:extLst>
              </p:cNvPr>
              <p:cNvSpPr txBox="1"/>
              <p:nvPr/>
            </p:nvSpPr>
            <p:spPr>
              <a:xfrm>
                <a:off x="6807200" y="3441700"/>
                <a:ext cx="2514600" cy="294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Set cookie: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7493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4308279-3BAC-D944-AE86-6E42E65336C0}"/>
              </a:ext>
            </a:extLst>
          </p:cNvPr>
          <p:cNvGrpSpPr/>
          <p:nvPr/>
        </p:nvGrpSpPr>
        <p:grpSpPr>
          <a:xfrm>
            <a:off x="3771900" y="2946400"/>
            <a:ext cx="1473200" cy="1308100"/>
            <a:chOff x="3771900" y="2946400"/>
            <a:chExt cx="1473200" cy="1308100"/>
          </a:xfrm>
        </p:grpSpPr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F60C25F5-95A8-704C-A0DD-192D2CCC96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400" y="2946400"/>
              <a:ext cx="0" cy="1308100"/>
            </a:xfrm>
            <a:prstGeom prst="straightConnector1">
              <a:avLst/>
            </a:prstGeom>
            <a:ln w="25400">
              <a:solidFill>
                <a:srgbClr val="0E01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68CF91E3-8CC2-014A-9E16-B2CE362C31BA}"/>
                </a:ext>
              </a:extLst>
            </p:cNvPr>
            <p:cNvSpPr txBox="1"/>
            <p:nvPr/>
          </p:nvSpPr>
          <p:spPr>
            <a:xfrm>
              <a:off x="3771900" y="3276600"/>
              <a:ext cx="1473200" cy="541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GET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B147FEBB-BA88-3245-B4BC-E35B47ACD891}"/>
              </a:ext>
            </a:extLst>
          </p:cNvPr>
          <p:cNvSpPr txBox="1"/>
          <p:nvPr/>
        </p:nvSpPr>
        <p:spPr>
          <a:xfrm>
            <a:off x="4660900" y="612140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F53035E-3334-0D4F-B133-C4B1561EA164}"/>
              </a:ext>
            </a:extLst>
          </p:cNvPr>
          <p:cNvSpPr txBox="1"/>
          <p:nvPr/>
        </p:nvSpPr>
        <p:spPr>
          <a:xfrm>
            <a:off x="360491" y="261258"/>
            <a:ext cx="88530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Cookies: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tracking a user’s browsing behavior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B59CE8A-0F27-A146-A4D1-2760DF031A50}"/>
              </a:ext>
            </a:extLst>
          </p:cNvPr>
          <p:cNvGrpSpPr/>
          <p:nvPr/>
        </p:nvGrpSpPr>
        <p:grpSpPr>
          <a:xfrm>
            <a:off x="5670332" y="2112579"/>
            <a:ext cx="5759667" cy="3920359"/>
            <a:chOff x="5670332" y="2112579"/>
            <a:chExt cx="5759667" cy="392035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F9DB321-5A1F-8649-9D26-BF0186CA01CF}"/>
                </a:ext>
              </a:extLst>
            </p:cNvPr>
            <p:cNvSpPr txBox="1"/>
            <p:nvPr/>
          </p:nvSpPr>
          <p:spPr>
            <a:xfrm>
              <a:off x="8623738" y="2427890"/>
              <a:ext cx="28062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“first party” cookie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– from website you chose to visit (provides base html file)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F40397-9A27-6B43-8B1F-E2230399C658}"/>
                </a:ext>
              </a:extLst>
            </p:cNvPr>
            <p:cNvCxnSpPr/>
            <p:nvPr/>
          </p:nvCxnSpPr>
          <p:spPr>
            <a:xfrm flipH="1" flipV="1">
              <a:off x="7425559" y="2112579"/>
              <a:ext cx="1213944" cy="4572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5E86D2A-2489-6B42-BA9F-B2D8B9965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0332" y="2585545"/>
              <a:ext cx="2969171" cy="3447393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C3FE298-29AC-B44F-87D3-1F8763BA5D0F}"/>
              </a:ext>
            </a:extLst>
          </p:cNvPr>
          <p:cNvGrpSpPr/>
          <p:nvPr/>
        </p:nvGrpSpPr>
        <p:grpSpPr>
          <a:xfrm>
            <a:off x="814558" y="5481147"/>
            <a:ext cx="3877874" cy="1015663"/>
            <a:chOff x="9112474" y="3373822"/>
            <a:chExt cx="3877874" cy="1015663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E0A76CD-2A30-FB4B-86F4-85E1E4848582}"/>
                </a:ext>
              </a:extLst>
            </p:cNvPr>
            <p:cNvSpPr txBox="1"/>
            <p:nvPr/>
          </p:nvSpPr>
          <p:spPr>
            <a:xfrm>
              <a:off x="9112474" y="3373822"/>
              <a:ext cx="280626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“third party” cookie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– from website you did </a:t>
              </a:r>
              <a:r>
                <a:rPr kumimoji="0" lang="en-US" sz="2000" b="0" i="1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choose to visit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41F550D-F42E-F949-B025-A8099E6905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04635" y="4198741"/>
              <a:ext cx="2185713" cy="10651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111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4" grpId="0"/>
      <p:bldP spid="122" grpId="0"/>
      <p:bldP spid="17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712CB78-C706-8D45-92DD-C33079FB1C49}"/>
              </a:ext>
            </a:extLst>
          </p:cNvPr>
          <p:cNvGrpSpPr/>
          <p:nvPr/>
        </p:nvGrpSpPr>
        <p:grpSpPr>
          <a:xfrm>
            <a:off x="6946900" y="1524000"/>
            <a:ext cx="711200" cy="1016000"/>
            <a:chOff x="1282700" y="2006600"/>
            <a:chExt cx="2603500" cy="3263900"/>
          </a:xfrm>
        </p:grpSpPr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540E5D60-2630-5C4F-93AA-181EF66F4A05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1B6C9F51-012D-6C41-86DD-D8573774FC76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B551C884-0D90-F941-AF6F-06DF5399CBEF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2FDD130-6C4C-694D-BE73-6370065D7337}"/>
              </a:ext>
            </a:extLst>
          </p:cNvPr>
          <p:cNvGrpSpPr/>
          <p:nvPr/>
        </p:nvGrpSpPr>
        <p:grpSpPr>
          <a:xfrm>
            <a:off x="4622800" y="5626100"/>
            <a:ext cx="711200" cy="1016000"/>
            <a:chOff x="1282700" y="2006600"/>
            <a:chExt cx="2603500" cy="32639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EB869C5-DCEC-4743-B371-441AE269CD39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78526DC0-9AD9-8E49-B598-BE6ECB1A3ADD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CC925A7C-C818-5C45-B6D1-0A032D437672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051B04-ACBF-DB44-80A7-0D40AAB4EC53}"/>
              </a:ext>
            </a:extLst>
          </p:cNvPr>
          <p:cNvSpPr txBox="1"/>
          <p:nvPr/>
        </p:nvSpPr>
        <p:spPr>
          <a:xfrm>
            <a:off x="360491" y="261258"/>
            <a:ext cx="88530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Cookies: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tracking a user’s browsing behavior</a:t>
            </a:r>
          </a:p>
        </p:txBody>
      </p:sp>
      <p:grpSp>
        <p:nvGrpSpPr>
          <p:cNvPr id="13" name="Group 57">
            <a:extLst>
              <a:ext uri="{FF2B5EF4-FFF2-40B4-BE49-F238E27FC236}">
                <a16:creationId xmlns:a16="http://schemas.microsoft.com/office/drawing/2014/main" id="{C28FCCAF-E5F2-4945-8BC3-5A0D78DCA4B7}"/>
              </a:ext>
            </a:extLst>
          </p:cNvPr>
          <p:cNvGrpSpPr>
            <a:grpSpLocks/>
          </p:cNvGrpSpPr>
          <p:nvPr/>
        </p:nvGrpSpPr>
        <p:grpSpPr bwMode="auto">
          <a:xfrm>
            <a:off x="4421414" y="1364343"/>
            <a:ext cx="519313" cy="1096646"/>
            <a:chOff x="4140" y="429"/>
            <a:chExt cx="1425" cy="2396"/>
          </a:xfrm>
        </p:grpSpPr>
        <p:sp>
          <p:nvSpPr>
            <p:cNvPr id="14" name="Freeform 58">
              <a:extLst>
                <a:ext uri="{FF2B5EF4-FFF2-40B4-BE49-F238E27FC236}">
                  <a16:creationId xmlns:a16="http://schemas.microsoft.com/office/drawing/2014/main" id="{3E0ABDD2-372E-3E4A-B89E-371FFA05F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E0E6AB63-2D8D-FD4A-8D08-0DCE29453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" name="Freeform 60">
              <a:extLst>
                <a:ext uri="{FF2B5EF4-FFF2-40B4-BE49-F238E27FC236}">
                  <a16:creationId xmlns:a16="http://schemas.microsoft.com/office/drawing/2014/main" id="{F2DF5CCD-3A3D-8946-BB0F-B72F144D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7" name="Freeform 61">
              <a:extLst>
                <a:ext uri="{FF2B5EF4-FFF2-40B4-BE49-F238E27FC236}">
                  <a16:creationId xmlns:a16="http://schemas.microsoft.com/office/drawing/2014/main" id="{F4AF3F5F-1964-934E-A22C-CAAAC82B8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8" name="Rectangle 62">
              <a:extLst>
                <a:ext uri="{FF2B5EF4-FFF2-40B4-BE49-F238E27FC236}">
                  <a16:creationId xmlns:a16="http://schemas.microsoft.com/office/drawing/2014/main" id="{60DC56E6-B22B-2D4A-A532-797BE2BEC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9" name="Group 63">
              <a:extLst>
                <a:ext uri="{FF2B5EF4-FFF2-40B4-BE49-F238E27FC236}">
                  <a16:creationId xmlns:a16="http://schemas.microsoft.com/office/drawing/2014/main" id="{3F3ABA47-6EE0-1142-9310-EFA5245E7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" name="AutoShape 64">
                <a:extLst>
                  <a:ext uri="{FF2B5EF4-FFF2-40B4-BE49-F238E27FC236}">
                    <a16:creationId xmlns:a16="http://schemas.microsoft.com/office/drawing/2014/main" id="{3EFA4FBC-2313-4A44-9498-E5B0E1F1C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AutoShape 65">
                <a:extLst>
                  <a:ext uri="{FF2B5EF4-FFF2-40B4-BE49-F238E27FC236}">
                    <a16:creationId xmlns:a16="http://schemas.microsoft.com/office/drawing/2014/main" id="{53A490A2-F773-064D-9E4E-79006A98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9B1FF5E8-D30B-2443-8F1C-49E8171DB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2" name="Group 67">
              <a:extLst>
                <a:ext uri="{FF2B5EF4-FFF2-40B4-BE49-F238E27FC236}">
                  <a16:creationId xmlns:a16="http://schemas.microsoft.com/office/drawing/2014/main" id="{647CD9E2-B875-D040-B501-259F20276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" name="AutoShape 68">
                <a:extLst>
                  <a:ext uri="{FF2B5EF4-FFF2-40B4-BE49-F238E27FC236}">
                    <a16:creationId xmlns:a16="http://schemas.microsoft.com/office/drawing/2014/main" id="{8B40E7A0-7F87-CB42-91AF-8495B15D1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AutoShape 69">
                <a:extLst>
                  <a:ext uri="{FF2B5EF4-FFF2-40B4-BE49-F238E27FC236}">
                    <a16:creationId xmlns:a16="http://schemas.microsoft.com/office/drawing/2014/main" id="{E1BA0D48-E378-0841-B21E-B216A3DEB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Rectangle 70">
              <a:extLst>
                <a:ext uri="{FF2B5EF4-FFF2-40B4-BE49-F238E27FC236}">
                  <a16:creationId xmlns:a16="http://schemas.microsoft.com/office/drawing/2014/main" id="{A8FEB5CD-1C02-994C-9CD3-7210669BA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4" name="Rectangle 71">
              <a:extLst>
                <a:ext uri="{FF2B5EF4-FFF2-40B4-BE49-F238E27FC236}">
                  <a16:creationId xmlns:a16="http://schemas.microsoft.com/office/drawing/2014/main" id="{3F0453AB-5611-FD40-B862-F64CDAA10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5" name="Group 72">
              <a:extLst>
                <a:ext uri="{FF2B5EF4-FFF2-40B4-BE49-F238E27FC236}">
                  <a16:creationId xmlns:a16="http://schemas.microsoft.com/office/drawing/2014/main" id="{4E495B47-7D7F-AE48-BF68-5F048DC528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1" name="AutoShape 73">
                <a:extLst>
                  <a:ext uri="{FF2B5EF4-FFF2-40B4-BE49-F238E27FC236}">
                    <a16:creationId xmlns:a16="http://schemas.microsoft.com/office/drawing/2014/main" id="{52081D9E-64FD-9241-9EEA-BFC2848F3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AutoShape 74">
                <a:extLst>
                  <a:ext uri="{FF2B5EF4-FFF2-40B4-BE49-F238E27FC236}">
                    <a16:creationId xmlns:a16="http://schemas.microsoft.com/office/drawing/2014/main" id="{89B07DC2-8E24-B048-B84D-C525C9AA2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Freeform 75">
              <a:extLst>
                <a:ext uri="{FF2B5EF4-FFF2-40B4-BE49-F238E27FC236}">
                  <a16:creationId xmlns:a16="http://schemas.microsoft.com/office/drawing/2014/main" id="{00275AA5-20F4-4B40-8A7B-56C022B44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27" name="Group 76">
              <a:extLst>
                <a:ext uri="{FF2B5EF4-FFF2-40B4-BE49-F238E27FC236}">
                  <a16:creationId xmlns:a16="http://schemas.microsoft.com/office/drawing/2014/main" id="{E089CEBF-EE46-794F-82AC-9A64510349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" name="AutoShape 77">
                <a:extLst>
                  <a:ext uri="{FF2B5EF4-FFF2-40B4-BE49-F238E27FC236}">
                    <a16:creationId xmlns:a16="http://schemas.microsoft.com/office/drawing/2014/main" id="{4DB9DFE4-1869-F54F-9D86-B1C33089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AutoShape 78">
                <a:extLst>
                  <a:ext uri="{FF2B5EF4-FFF2-40B4-BE49-F238E27FC236}">
                    <a16:creationId xmlns:a16="http://schemas.microsoft.com/office/drawing/2014/main" id="{1D4272DE-9783-504C-B24E-985066EBD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Rectangle 79">
              <a:extLst>
                <a:ext uri="{FF2B5EF4-FFF2-40B4-BE49-F238E27FC236}">
                  <a16:creationId xmlns:a16="http://schemas.microsoft.com/office/drawing/2014/main" id="{5FE88211-5391-9B42-9155-73A19A273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9" name="Freeform 80">
              <a:extLst>
                <a:ext uri="{FF2B5EF4-FFF2-40B4-BE49-F238E27FC236}">
                  <a16:creationId xmlns:a16="http://schemas.microsoft.com/office/drawing/2014/main" id="{05E256D3-88AF-EE40-9D8D-E6162627B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Freeform 81">
              <a:extLst>
                <a:ext uri="{FF2B5EF4-FFF2-40B4-BE49-F238E27FC236}">
                  <a16:creationId xmlns:a16="http://schemas.microsoft.com/office/drawing/2014/main" id="{2B1E13A7-1340-1449-8740-70AFA3DE6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1" name="Oval 82">
              <a:extLst>
                <a:ext uri="{FF2B5EF4-FFF2-40B4-BE49-F238E27FC236}">
                  <a16:creationId xmlns:a16="http://schemas.microsoft.com/office/drawing/2014/main" id="{DAC0CC86-045F-6F4E-9391-E07245D69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2" name="Freeform 83">
              <a:extLst>
                <a:ext uri="{FF2B5EF4-FFF2-40B4-BE49-F238E27FC236}">
                  <a16:creationId xmlns:a16="http://schemas.microsoft.com/office/drawing/2014/main" id="{A27EE01C-A7F3-EB4C-B539-16929E3E8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3" name="AutoShape 84">
              <a:extLst>
                <a:ext uri="{FF2B5EF4-FFF2-40B4-BE49-F238E27FC236}">
                  <a16:creationId xmlns:a16="http://schemas.microsoft.com/office/drawing/2014/main" id="{881A1C8F-54F2-8948-B760-2762B01F4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4" name="AutoShape 85">
              <a:extLst>
                <a:ext uri="{FF2B5EF4-FFF2-40B4-BE49-F238E27FC236}">
                  <a16:creationId xmlns:a16="http://schemas.microsoft.com/office/drawing/2014/main" id="{5AE8BE14-C3E6-D84F-A9AC-E4E0F707C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5" name="Oval 86">
              <a:extLst>
                <a:ext uri="{FF2B5EF4-FFF2-40B4-BE49-F238E27FC236}">
                  <a16:creationId xmlns:a16="http://schemas.microsoft.com/office/drawing/2014/main" id="{FD11E9D2-4386-FF49-8E96-2E035F92F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6" name="Oval 87">
              <a:extLst>
                <a:ext uri="{FF2B5EF4-FFF2-40B4-BE49-F238E27FC236}">
                  <a16:creationId xmlns:a16="http://schemas.microsoft.com/office/drawing/2014/main" id="{A698DF12-44DE-B34A-9F3A-FC02DEBBF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7" name="Oval 88">
              <a:extLst>
                <a:ext uri="{FF2B5EF4-FFF2-40B4-BE49-F238E27FC236}">
                  <a16:creationId xmlns:a16="http://schemas.microsoft.com/office/drawing/2014/main" id="{C070DEEB-91AB-C142-9143-5974D8EB7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8" name="Rectangle 89">
              <a:extLst>
                <a:ext uri="{FF2B5EF4-FFF2-40B4-BE49-F238E27FC236}">
                  <a16:creationId xmlns:a16="http://schemas.microsoft.com/office/drawing/2014/main" id="{73990BF0-CEC8-384B-BF26-4A0885AA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C613071-8BFC-5349-80C0-902020637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71" y="1230461"/>
            <a:ext cx="1797957" cy="1299560"/>
          </a:xfrm>
          <a:prstGeom prst="rect">
            <a:avLst/>
          </a:prstGeom>
        </p:spPr>
      </p:pic>
      <p:grpSp>
        <p:nvGrpSpPr>
          <p:cNvPr id="83" name="Group 57">
            <a:extLst>
              <a:ext uri="{FF2B5EF4-FFF2-40B4-BE49-F238E27FC236}">
                <a16:creationId xmlns:a16="http://schemas.microsoft.com/office/drawing/2014/main" id="{C5D7863B-AD69-FC47-BA2D-38FCE4992417}"/>
              </a:ext>
            </a:extLst>
          </p:cNvPr>
          <p:cNvGrpSpPr>
            <a:grpSpLocks/>
          </p:cNvGrpSpPr>
          <p:nvPr/>
        </p:nvGrpSpPr>
        <p:grpSpPr bwMode="auto">
          <a:xfrm>
            <a:off x="8178799" y="4820558"/>
            <a:ext cx="519313" cy="1096646"/>
            <a:chOff x="4140" y="429"/>
            <a:chExt cx="1425" cy="2396"/>
          </a:xfrm>
        </p:grpSpPr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49D083FD-79A2-E74D-A776-974520EE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5" name="Rectangle 59">
              <a:extLst>
                <a:ext uri="{FF2B5EF4-FFF2-40B4-BE49-F238E27FC236}">
                  <a16:creationId xmlns:a16="http://schemas.microsoft.com/office/drawing/2014/main" id="{C160A5F6-4243-0B4D-A694-687DE9C0B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86" name="Freeform 60">
              <a:extLst>
                <a:ext uri="{FF2B5EF4-FFF2-40B4-BE49-F238E27FC236}">
                  <a16:creationId xmlns:a16="http://schemas.microsoft.com/office/drawing/2014/main" id="{DCE1287F-730A-864C-AD9E-9FB46028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7" name="Freeform 61">
              <a:extLst>
                <a:ext uri="{FF2B5EF4-FFF2-40B4-BE49-F238E27FC236}">
                  <a16:creationId xmlns:a16="http://schemas.microsoft.com/office/drawing/2014/main" id="{1A9CE9AE-3F0C-CB4A-AFB4-667C998F6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8" name="Rectangle 62">
              <a:extLst>
                <a:ext uri="{FF2B5EF4-FFF2-40B4-BE49-F238E27FC236}">
                  <a16:creationId xmlns:a16="http://schemas.microsoft.com/office/drawing/2014/main" id="{01EB0058-0984-934E-8EBD-78F44D93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89" name="Group 63">
              <a:extLst>
                <a:ext uri="{FF2B5EF4-FFF2-40B4-BE49-F238E27FC236}">
                  <a16:creationId xmlns:a16="http://schemas.microsoft.com/office/drawing/2014/main" id="{6DEFB971-8A0D-D54B-BB2F-A5A52EC70D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" name="AutoShape 64">
                <a:extLst>
                  <a:ext uri="{FF2B5EF4-FFF2-40B4-BE49-F238E27FC236}">
                    <a16:creationId xmlns:a16="http://schemas.microsoft.com/office/drawing/2014/main" id="{CB3AB1FF-68E6-B747-BBE7-AB7520613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5" name="AutoShape 65">
                <a:extLst>
                  <a:ext uri="{FF2B5EF4-FFF2-40B4-BE49-F238E27FC236}">
                    <a16:creationId xmlns:a16="http://schemas.microsoft.com/office/drawing/2014/main" id="{E93F508C-CA28-204B-8B27-C54D968A7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Rectangle 66">
              <a:extLst>
                <a:ext uri="{FF2B5EF4-FFF2-40B4-BE49-F238E27FC236}">
                  <a16:creationId xmlns:a16="http://schemas.microsoft.com/office/drawing/2014/main" id="{5B1AC563-B14E-A64A-B619-7D4BA2381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1" name="Group 67">
              <a:extLst>
                <a:ext uri="{FF2B5EF4-FFF2-40B4-BE49-F238E27FC236}">
                  <a16:creationId xmlns:a16="http://schemas.microsoft.com/office/drawing/2014/main" id="{48FCBC14-90E7-EB46-8ABD-7C73B72514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2" name="AutoShape 68">
                <a:extLst>
                  <a:ext uri="{FF2B5EF4-FFF2-40B4-BE49-F238E27FC236}">
                    <a16:creationId xmlns:a16="http://schemas.microsoft.com/office/drawing/2014/main" id="{A898FDCB-872C-6440-BCF5-39CC5BB4E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AutoShape 69">
                <a:extLst>
                  <a:ext uri="{FF2B5EF4-FFF2-40B4-BE49-F238E27FC236}">
                    <a16:creationId xmlns:a16="http://schemas.microsoft.com/office/drawing/2014/main" id="{146DD0F8-ADA8-4F48-B1C0-6C48443AB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tangle 70">
              <a:extLst>
                <a:ext uri="{FF2B5EF4-FFF2-40B4-BE49-F238E27FC236}">
                  <a16:creationId xmlns:a16="http://schemas.microsoft.com/office/drawing/2014/main" id="{AECADF08-F932-F64F-83DE-4FB9C1254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3" name="Rectangle 71">
              <a:extLst>
                <a:ext uri="{FF2B5EF4-FFF2-40B4-BE49-F238E27FC236}">
                  <a16:creationId xmlns:a16="http://schemas.microsoft.com/office/drawing/2014/main" id="{AAB7C3D1-8C2B-BE49-A8B9-C1F76FC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4" name="Group 72">
              <a:extLst>
                <a:ext uri="{FF2B5EF4-FFF2-40B4-BE49-F238E27FC236}">
                  <a16:creationId xmlns:a16="http://schemas.microsoft.com/office/drawing/2014/main" id="{3DEC4CAB-1840-6D4B-83A5-245A38500C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0" name="AutoShape 73">
                <a:extLst>
                  <a:ext uri="{FF2B5EF4-FFF2-40B4-BE49-F238E27FC236}">
                    <a16:creationId xmlns:a16="http://schemas.microsoft.com/office/drawing/2014/main" id="{A0F018FE-D678-C348-92C8-C541D45EC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AutoShape 74">
                <a:extLst>
                  <a:ext uri="{FF2B5EF4-FFF2-40B4-BE49-F238E27FC236}">
                    <a16:creationId xmlns:a16="http://schemas.microsoft.com/office/drawing/2014/main" id="{438A18AE-96B9-634D-B0C6-94D6136C1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Freeform 75">
              <a:extLst>
                <a:ext uri="{FF2B5EF4-FFF2-40B4-BE49-F238E27FC236}">
                  <a16:creationId xmlns:a16="http://schemas.microsoft.com/office/drawing/2014/main" id="{D0CF0AA3-AC56-5B4A-AAB7-C4F4A1039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96" name="Group 76">
              <a:extLst>
                <a:ext uri="{FF2B5EF4-FFF2-40B4-BE49-F238E27FC236}">
                  <a16:creationId xmlns:a16="http://schemas.microsoft.com/office/drawing/2014/main" id="{2F69551B-EBA3-BF40-8C0D-28FC3540F9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8" name="AutoShape 77">
                <a:extLst>
                  <a:ext uri="{FF2B5EF4-FFF2-40B4-BE49-F238E27FC236}">
                    <a16:creationId xmlns:a16="http://schemas.microsoft.com/office/drawing/2014/main" id="{F24A03FE-CC74-2E4C-A1C8-914AEE73C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AutoShape 78">
                <a:extLst>
                  <a:ext uri="{FF2B5EF4-FFF2-40B4-BE49-F238E27FC236}">
                    <a16:creationId xmlns:a16="http://schemas.microsoft.com/office/drawing/2014/main" id="{1A088830-47CE-554E-891D-383BDC7C1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Rectangle 79">
              <a:extLst>
                <a:ext uri="{FF2B5EF4-FFF2-40B4-BE49-F238E27FC236}">
                  <a16:creationId xmlns:a16="http://schemas.microsoft.com/office/drawing/2014/main" id="{4B8B1DBC-053B-454B-AA6A-93DD7A17D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8" name="Freeform 80">
              <a:extLst>
                <a:ext uri="{FF2B5EF4-FFF2-40B4-BE49-F238E27FC236}">
                  <a16:creationId xmlns:a16="http://schemas.microsoft.com/office/drawing/2014/main" id="{0C9C506E-2927-3944-A4CD-50E996AE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9" name="Freeform 81">
              <a:extLst>
                <a:ext uri="{FF2B5EF4-FFF2-40B4-BE49-F238E27FC236}">
                  <a16:creationId xmlns:a16="http://schemas.microsoft.com/office/drawing/2014/main" id="{EB949747-1183-E946-A591-654096BEA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0" name="Oval 82">
              <a:extLst>
                <a:ext uri="{FF2B5EF4-FFF2-40B4-BE49-F238E27FC236}">
                  <a16:creationId xmlns:a16="http://schemas.microsoft.com/office/drawing/2014/main" id="{568FECAB-8B6E-D148-BC17-44303ACE0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1" name="Freeform 83">
              <a:extLst>
                <a:ext uri="{FF2B5EF4-FFF2-40B4-BE49-F238E27FC236}">
                  <a16:creationId xmlns:a16="http://schemas.microsoft.com/office/drawing/2014/main" id="{638205AE-B922-264E-A776-6C571A51D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2" name="AutoShape 84">
              <a:extLst>
                <a:ext uri="{FF2B5EF4-FFF2-40B4-BE49-F238E27FC236}">
                  <a16:creationId xmlns:a16="http://schemas.microsoft.com/office/drawing/2014/main" id="{68D17880-2BFD-AB45-8EE6-655F1EE28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3" name="AutoShape 85">
              <a:extLst>
                <a:ext uri="{FF2B5EF4-FFF2-40B4-BE49-F238E27FC236}">
                  <a16:creationId xmlns:a16="http://schemas.microsoft.com/office/drawing/2014/main" id="{38FF6123-2AE5-0E4D-9C49-2AB92E459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4" name="Oval 86">
              <a:extLst>
                <a:ext uri="{FF2B5EF4-FFF2-40B4-BE49-F238E27FC236}">
                  <a16:creationId xmlns:a16="http://schemas.microsoft.com/office/drawing/2014/main" id="{2620EC11-7D22-C94E-A6F0-0BB8CA909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5" name="Oval 87">
              <a:extLst>
                <a:ext uri="{FF2B5EF4-FFF2-40B4-BE49-F238E27FC236}">
                  <a16:creationId xmlns:a16="http://schemas.microsoft.com/office/drawing/2014/main" id="{DB036E28-4F88-C54A-8239-CB50D9884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6" name="Oval 88">
              <a:extLst>
                <a:ext uri="{FF2B5EF4-FFF2-40B4-BE49-F238E27FC236}">
                  <a16:creationId xmlns:a16="http://schemas.microsoft.com/office/drawing/2014/main" id="{B01647CB-6EC4-044F-915F-A65E26069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7" name="Rectangle 89">
              <a:extLst>
                <a:ext uri="{FF2B5EF4-FFF2-40B4-BE49-F238E27FC236}">
                  <a16:creationId xmlns:a16="http://schemas.microsoft.com/office/drawing/2014/main" id="{45BA2A5E-EE30-C54D-8CAD-2B96D86B0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0AEB31E-EE76-584C-AA46-3C2461C3C346}"/>
              </a:ext>
            </a:extLst>
          </p:cNvPr>
          <p:cNvGrpSpPr/>
          <p:nvPr/>
        </p:nvGrpSpPr>
        <p:grpSpPr>
          <a:xfrm>
            <a:off x="3586046" y="4406221"/>
            <a:ext cx="1432267" cy="1301523"/>
            <a:chOff x="2718817" y="3255963"/>
            <a:chExt cx="1432267" cy="1301523"/>
          </a:xfrm>
        </p:grpSpPr>
        <p:grpSp>
          <p:nvGrpSpPr>
            <p:cNvPr id="47" name="Group 90">
              <a:extLst>
                <a:ext uri="{FF2B5EF4-FFF2-40B4-BE49-F238E27FC236}">
                  <a16:creationId xmlns:a16="http://schemas.microsoft.com/office/drawing/2014/main" id="{0E15E389-35EC-4248-8D1B-518B9EAA5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8817" y="3255963"/>
              <a:ext cx="1432267" cy="1301523"/>
              <a:chOff x="-44" y="1473"/>
              <a:chExt cx="981" cy="1105"/>
            </a:xfrm>
          </p:grpSpPr>
          <p:pic>
            <p:nvPicPr>
              <p:cNvPr id="48" name="Picture 91" descr="desktop_computer_stylized_medium">
                <a:extLst>
                  <a:ext uri="{FF2B5EF4-FFF2-40B4-BE49-F238E27FC236}">
                    <a16:creationId xmlns:a16="http://schemas.microsoft.com/office/drawing/2014/main" id="{8461BC4D-1645-F749-AC4B-1926BA94D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Freeform 92">
                <a:extLst>
                  <a:ext uri="{FF2B5EF4-FFF2-40B4-BE49-F238E27FC236}">
                    <a16:creationId xmlns:a16="http://schemas.microsoft.com/office/drawing/2014/main" id="{ECE33066-562B-D24D-90DD-9F2C4CD1BA2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7497 w 356"/>
                  <a:gd name="T3" fmla="*/ 469 h 368"/>
                  <a:gd name="T4" fmla="*/ 8894 w 356"/>
                  <a:gd name="T5" fmla="*/ 9780 h 368"/>
                  <a:gd name="T6" fmla="*/ 1960 w 356"/>
                  <a:gd name="T7" fmla="*/ 1223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16" name="Picture 115" descr="Icon&#10;&#10;Description automatically generated">
              <a:extLst>
                <a:ext uri="{FF2B5EF4-FFF2-40B4-BE49-F238E27FC236}">
                  <a16:creationId xmlns:a16="http://schemas.microsoft.com/office/drawing/2014/main" id="{34042089-BE33-B14C-9A59-7A6138E86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51200" y="3436256"/>
              <a:ext cx="870857" cy="489857"/>
            </a:xfrm>
            <a:prstGeom prst="rect">
              <a:avLst/>
            </a:prstGeom>
          </p:spPr>
        </p:pic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9A847BB3-697B-8943-A0D3-E3C65DBA6F1C}"/>
              </a:ext>
            </a:extLst>
          </p:cNvPr>
          <p:cNvSpPr txBox="1"/>
          <p:nvPr/>
        </p:nvSpPr>
        <p:spPr>
          <a:xfrm>
            <a:off x="4352471" y="2398486"/>
            <a:ext cx="1798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nytimes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8BE66CB-B4F9-CC49-A94F-C87C0E785DA3}"/>
              </a:ext>
            </a:extLst>
          </p:cNvPr>
          <p:cNvSpPr txBox="1"/>
          <p:nvPr/>
        </p:nvSpPr>
        <p:spPr>
          <a:xfrm>
            <a:off x="8095344" y="5878285"/>
            <a:ext cx="122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0A0CD-DF92-1645-9CBB-C5971315F8AB}"/>
              </a:ext>
            </a:extLst>
          </p:cNvPr>
          <p:cNvSpPr txBox="1"/>
          <p:nvPr/>
        </p:nvSpPr>
        <p:spPr>
          <a:xfrm>
            <a:off x="6997700" y="1778000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sports, 2/15/22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EDD1666-0DF1-1644-8B3C-E55E2557B728}"/>
              </a:ext>
            </a:extLst>
          </p:cNvPr>
          <p:cNvGrpSpPr/>
          <p:nvPr/>
        </p:nvGrpSpPr>
        <p:grpSpPr>
          <a:xfrm>
            <a:off x="9182100" y="4902200"/>
            <a:ext cx="711200" cy="1016000"/>
            <a:chOff x="1282700" y="2006600"/>
            <a:chExt cx="2603500" cy="3263900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D02791EC-9307-2A4B-9CC8-D2CCC50BC3C0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1053ED46-9860-D146-B0AD-5B077993BB88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2D06E11F-99A7-5240-B75B-7DD5647AAD3D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9DD11912-9F0C-4A48-865D-02E84CA7BE56}"/>
              </a:ext>
            </a:extLst>
          </p:cNvPr>
          <p:cNvSpPr txBox="1"/>
          <p:nvPr/>
        </p:nvSpPr>
        <p:spPr>
          <a:xfrm>
            <a:off x="4229100" y="5867400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 Times: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A0EC18F-F5A0-8D4C-B18A-FC1AADC91C63}"/>
              </a:ext>
            </a:extLst>
          </p:cNvPr>
          <p:cNvSpPr txBox="1"/>
          <p:nvPr/>
        </p:nvSpPr>
        <p:spPr>
          <a:xfrm>
            <a:off x="9226009" y="5181600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NY Times sports, 2/15/22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147FEBB-BA88-3245-B4BC-E35B47ACD891}"/>
              </a:ext>
            </a:extLst>
          </p:cNvPr>
          <p:cNvSpPr txBox="1"/>
          <p:nvPr/>
        </p:nvSpPr>
        <p:spPr>
          <a:xfrm>
            <a:off x="4660900" y="612140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0" name="Group 57">
            <a:extLst>
              <a:ext uri="{FF2B5EF4-FFF2-40B4-BE49-F238E27FC236}">
                <a16:creationId xmlns:a16="http://schemas.microsoft.com/office/drawing/2014/main" id="{80B9D75A-D707-8E43-938E-72AADC7EE81A}"/>
              </a:ext>
            </a:extLst>
          </p:cNvPr>
          <p:cNvGrpSpPr>
            <a:grpSpLocks/>
          </p:cNvGrpSpPr>
          <p:nvPr/>
        </p:nvGrpSpPr>
        <p:grpSpPr bwMode="auto">
          <a:xfrm>
            <a:off x="2478314" y="1935843"/>
            <a:ext cx="519313" cy="1096646"/>
            <a:chOff x="4140" y="429"/>
            <a:chExt cx="1425" cy="2396"/>
          </a:xfrm>
        </p:grpSpPr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CF0D145-247E-524F-80BB-FAB3C9AA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4" name="Rectangle 59">
              <a:extLst>
                <a:ext uri="{FF2B5EF4-FFF2-40B4-BE49-F238E27FC236}">
                  <a16:creationId xmlns:a16="http://schemas.microsoft.com/office/drawing/2014/main" id="{B069F6D1-4A45-3B45-83E0-57ADBD28A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25" name="Freeform 60">
              <a:extLst>
                <a:ext uri="{FF2B5EF4-FFF2-40B4-BE49-F238E27FC236}">
                  <a16:creationId xmlns:a16="http://schemas.microsoft.com/office/drawing/2014/main" id="{00EF2C13-EA34-614D-8589-6AD24A510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6" name="Freeform 61">
              <a:extLst>
                <a:ext uri="{FF2B5EF4-FFF2-40B4-BE49-F238E27FC236}">
                  <a16:creationId xmlns:a16="http://schemas.microsoft.com/office/drawing/2014/main" id="{D8BEAA98-B184-5A41-899C-24A3499EF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7" name="Rectangle 62">
              <a:extLst>
                <a:ext uri="{FF2B5EF4-FFF2-40B4-BE49-F238E27FC236}">
                  <a16:creationId xmlns:a16="http://schemas.microsoft.com/office/drawing/2014/main" id="{A5091CCD-EAEC-3F45-8E3A-3EE1D4BCC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28" name="Group 63">
              <a:extLst>
                <a:ext uri="{FF2B5EF4-FFF2-40B4-BE49-F238E27FC236}">
                  <a16:creationId xmlns:a16="http://schemas.microsoft.com/office/drawing/2014/main" id="{5807BF3F-C3A0-2E46-9ACB-8160305A8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83" name="AutoShape 64">
                <a:extLst>
                  <a:ext uri="{FF2B5EF4-FFF2-40B4-BE49-F238E27FC236}">
                    <a16:creationId xmlns:a16="http://schemas.microsoft.com/office/drawing/2014/main" id="{A7AECF6C-C86B-5C4F-A239-BF49C2E89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AutoShape 65">
                <a:extLst>
                  <a:ext uri="{FF2B5EF4-FFF2-40B4-BE49-F238E27FC236}">
                    <a16:creationId xmlns:a16="http://schemas.microsoft.com/office/drawing/2014/main" id="{F16A2EA0-90C8-114E-8082-17259C94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9" name="Rectangle 66">
              <a:extLst>
                <a:ext uri="{FF2B5EF4-FFF2-40B4-BE49-F238E27FC236}">
                  <a16:creationId xmlns:a16="http://schemas.microsoft.com/office/drawing/2014/main" id="{3A8375E6-EC37-1243-97FB-FE0AF3209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31" name="Group 67">
              <a:extLst>
                <a:ext uri="{FF2B5EF4-FFF2-40B4-BE49-F238E27FC236}">
                  <a16:creationId xmlns:a16="http://schemas.microsoft.com/office/drawing/2014/main" id="{3ABEBD29-0886-204E-B875-6CE26C33D4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81" name="AutoShape 68">
                <a:extLst>
                  <a:ext uri="{FF2B5EF4-FFF2-40B4-BE49-F238E27FC236}">
                    <a16:creationId xmlns:a16="http://schemas.microsoft.com/office/drawing/2014/main" id="{49E137F3-A6CC-AE40-9B90-B02C6316B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AutoShape 69">
                <a:extLst>
                  <a:ext uri="{FF2B5EF4-FFF2-40B4-BE49-F238E27FC236}">
                    <a16:creationId xmlns:a16="http://schemas.microsoft.com/office/drawing/2014/main" id="{57B56BCC-B2FD-9048-9DD3-92A3AC501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Rectangle 70">
              <a:extLst>
                <a:ext uri="{FF2B5EF4-FFF2-40B4-BE49-F238E27FC236}">
                  <a16:creationId xmlns:a16="http://schemas.microsoft.com/office/drawing/2014/main" id="{6B307B68-C234-DF47-81FF-A0D0C80F6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33" name="Rectangle 71">
              <a:extLst>
                <a:ext uri="{FF2B5EF4-FFF2-40B4-BE49-F238E27FC236}">
                  <a16:creationId xmlns:a16="http://schemas.microsoft.com/office/drawing/2014/main" id="{995FC4AA-8787-974F-8D33-03E16EC5A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37" name="Group 72">
              <a:extLst>
                <a:ext uri="{FF2B5EF4-FFF2-40B4-BE49-F238E27FC236}">
                  <a16:creationId xmlns:a16="http://schemas.microsoft.com/office/drawing/2014/main" id="{FA2AF6E2-6548-EF4F-B726-1227D161F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9" name="AutoShape 73">
                <a:extLst>
                  <a:ext uri="{FF2B5EF4-FFF2-40B4-BE49-F238E27FC236}">
                    <a16:creationId xmlns:a16="http://schemas.microsoft.com/office/drawing/2014/main" id="{A85BFF85-1162-694B-985B-D53B39D5D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80" name="AutoShape 74">
                <a:extLst>
                  <a:ext uri="{FF2B5EF4-FFF2-40B4-BE49-F238E27FC236}">
                    <a16:creationId xmlns:a16="http://schemas.microsoft.com/office/drawing/2014/main" id="{EFC82C29-79A9-B644-916D-7FC0EF520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8" name="Freeform 75">
              <a:extLst>
                <a:ext uri="{FF2B5EF4-FFF2-40B4-BE49-F238E27FC236}">
                  <a16:creationId xmlns:a16="http://schemas.microsoft.com/office/drawing/2014/main" id="{7EC9C461-F150-1240-8D76-558B6B4F6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155" name="Group 76">
              <a:extLst>
                <a:ext uri="{FF2B5EF4-FFF2-40B4-BE49-F238E27FC236}">
                  <a16:creationId xmlns:a16="http://schemas.microsoft.com/office/drawing/2014/main" id="{9299AE05-29C3-2844-B1C6-633C7CFFF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6" name="AutoShape 77">
                <a:extLst>
                  <a:ext uri="{FF2B5EF4-FFF2-40B4-BE49-F238E27FC236}">
                    <a16:creationId xmlns:a16="http://schemas.microsoft.com/office/drawing/2014/main" id="{06802116-4260-EF43-8FD8-6944FEDDF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78" name="AutoShape 78">
                <a:extLst>
                  <a:ext uri="{FF2B5EF4-FFF2-40B4-BE49-F238E27FC236}">
                    <a16:creationId xmlns:a16="http://schemas.microsoft.com/office/drawing/2014/main" id="{FD196FB8-2008-F14B-94FF-2664A9A9D4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6" name="Rectangle 79">
              <a:extLst>
                <a:ext uri="{FF2B5EF4-FFF2-40B4-BE49-F238E27FC236}">
                  <a16:creationId xmlns:a16="http://schemas.microsoft.com/office/drawing/2014/main" id="{8D1AEBDE-093D-AB41-9F4B-6395A4767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57" name="Freeform 80">
              <a:extLst>
                <a:ext uri="{FF2B5EF4-FFF2-40B4-BE49-F238E27FC236}">
                  <a16:creationId xmlns:a16="http://schemas.microsoft.com/office/drawing/2014/main" id="{E3E9A300-9CB6-5642-9423-B3CE2A84C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4" name="Freeform 81">
              <a:extLst>
                <a:ext uri="{FF2B5EF4-FFF2-40B4-BE49-F238E27FC236}">
                  <a16:creationId xmlns:a16="http://schemas.microsoft.com/office/drawing/2014/main" id="{61E95673-E276-B54E-8951-E28938049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5" name="Oval 82">
              <a:extLst>
                <a:ext uri="{FF2B5EF4-FFF2-40B4-BE49-F238E27FC236}">
                  <a16:creationId xmlns:a16="http://schemas.microsoft.com/office/drawing/2014/main" id="{9B9B3D7E-A0A9-8C43-A374-55DA4D19F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6" name="Freeform 83">
              <a:extLst>
                <a:ext uri="{FF2B5EF4-FFF2-40B4-BE49-F238E27FC236}">
                  <a16:creationId xmlns:a16="http://schemas.microsoft.com/office/drawing/2014/main" id="{E4ABD20F-89C5-8C46-BFE6-5CA778E27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7" name="AutoShape 84">
              <a:extLst>
                <a:ext uri="{FF2B5EF4-FFF2-40B4-BE49-F238E27FC236}">
                  <a16:creationId xmlns:a16="http://schemas.microsoft.com/office/drawing/2014/main" id="{ADAAC857-3F17-1A4D-BBD3-254BC3957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8" name="AutoShape 85">
              <a:extLst>
                <a:ext uri="{FF2B5EF4-FFF2-40B4-BE49-F238E27FC236}">
                  <a16:creationId xmlns:a16="http://schemas.microsoft.com/office/drawing/2014/main" id="{B0B35955-7679-1946-9BAF-3CF60ECC5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9" name="Oval 86">
              <a:extLst>
                <a:ext uri="{FF2B5EF4-FFF2-40B4-BE49-F238E27FC236}">
                  <a16:creationId xmlns:a16="http://schemas.microsoft.com/office/drawing/2014/main" id="{B0EDAF1F-8C77-A745-BA6A-8E3D60BB4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70" name="Oval 87">
              <a:extLst>
                <a:ext uri="{FF2B5EF4-FFF2-40B4-BE49-F238E27FC236}">
                  <a16:creationId xmlns:a16="http://schemas.microsoft.com/office/drawing/2014/main" id="{6B44C974-5992-7741-85AD-5B948203A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71" name="Oval 88">
              <a:extLst>
                <a:ext uri="{FF2B5EF4-FFF2-40B4-BE49-F238E27FC236}">
                  <a16:creationId xmlns:a16="http://schemas.microsoft.com/office/drawing/2014/main" id="{427659D8-BEE1-CA4D-A8D9-708F2BB9D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74" name="Rectangle 89">
              <a:extLst>
                <a:ext uri="{FF2B5EF4-FFF2-40B4-BE49-F238E27FC236}">
                  <a16:creationId xmlns:a16="http://schemas.microsoft.com/office/drawing/2014/main" id="{BA908D21-224A-454D-AE40-AACCE66AF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E9C38943-9B5B-C74A-9AF5-967FC5643352}"/>
              </a:ext>
            </a:extLst>
          </p:cNvPr>
          <p:cNvSpPr txBox="1"/>
          <p:nvPr/>
        </p:nvSpPr>
        <p:spPr>
          <a:xfrm>
            <a:off x="1482271" y="2995386"/>
            <a:ext cx="1428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EDD2B-FC70-7C4A-89B5-9183AE973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" y="1492250"/>
            <a:ext cx="2197100" cy="157292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79FB72C-0CE6-6F4A-8318-7BBCBAF80D45}"/>
              </a:ext>
            </a:extLst>
          </p:cNvPr>
          <p:cNvGrpSpPr/>
          <p:nvPr/>
        </p:nvGrpSpPr>
        <p:grpSpPr>
          <a:xfrm>
            <a:off x="2655782" y="3088525"/>
            <a:ext cx="1853925" cy="1453555"/>
            <a:chOff x="2655782" y="3088525"/>
            <a:chExt cx="1853925" cy="1453555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F0737EF3-88DE-B24C-8B06-2EC1A067E461}"/>
                </a:ext>
              </a:extLst>
            </p:cNvPr>
            <p:cNvGrpSpPr/>
            <p:nvPr/>
          </p:nvGrpSpPr>
          <p:grpSpPr>
            <a:xfrm rot="18353253">
              <a:off x="2896693" y="3474816"/>
              <a:ext cx="826353" cy="1308176"/>
              <a:chOff x="4220856" y="2946324"/>
              <a:chExt cx="826353" cy="1308176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FA1C25C4-6393-2D45-A39C-53270B6CDDB6}"/>
                  </a:ext>
                </a:extLst>
              </p:cNvPr>
              <p:cNvGrpSpPr/>
              <p:nvPr/>
            </p:nvGrpSpPr>
            <p:grpSpPr>
              <a:xfrm>
                <a:off x="4673600" y="2946400"/>
                <a:ext cx="373609" cy="1308100"/>
                <a:chOff x="4673600" y="2946400"/>
                <a:chExt cx="373609" cy="1308100"/>
              </a:xfrm>
            </p:grpSpPr>
            <p:cxnSp>
              <p:nvCxnSpPr>
                <p:cNvPr id="196" name="Straight Arrow Connector 195">
                  <a:extLst>
                    <a:ext uri="{FF2B5EF4-FFF2-40B4-BE49-F238E27FC236}">
                      <a16:creationId xmlns:a16="http://schemas.microsoft.com/office/drawing/2014/main" id="{12DCD062-8181-A647-955D-683D45502F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51400" y="2946400"/>
                  <a:ext cx="0" cy="1308100"/>
                </a:xfrm>
                <a:prstGeom prst="straightConnector1">
                  <a:avLst/>
                </a:prstGeom>
                <a:ln w="25400">
                  <a:solidFill>
                    <a:srgbClr val="0E01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3E4A219F-A0E7-8645-8484-086EBA3A6E59}"/>
                    </a:ext>
                  </a:extLst>
                </p:cNvPr>
                <p:cNvSpPr/>
                <p:nvPr/>
              </p:nvSpPr>
              <p:spPr>
                <a:xfrm>
                  <a:off x="4673600" y="3441700"/>
                  <a:ext cx="342900" cy="3429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0E01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8E738B55-E22B-3A43-A564-F6EA3FC17C98}"/>
                    </a:ext>
                  </a:extLst>
                </p:cNvPr>
                <p:cNvSpPr txBox="1"/>
                <p:nvPr/>
              </p:nvSpPr>
              <p:spPr>
                <a:xfrm rot="3246747">
                  <a:off x="4711700" y="342900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</p:grp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1E9006DF-11BD-C547-A32C-1F00EC824547}"/>
                  </a:ext>
                </a:extLst>
              </p:cNvPr>
              <p:cNvSpPr txBox="1"/>
              <p:nvPr/>
            </p:nvSpPr>
            <p:spPr>
              <a:xfrm rot="3246747">
                <a:off x="4123079" y="3044101"/>
                <a:ext cx="736600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GET</a:t>
                </a:r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07DB6C2-0CEA-3648-B1B6-77CE57048243}"/>
                </a:ext>
              </a:extLst>
            </p:cNvPr>
            <p:cNvGrpSpPr/>
            <p:nvPr/>
          </p:nvGrpSpPr>
          <p:grpSpPr>
            <a:xfrm rot="18353253">
              <a:off x="3477459" y="2812673"/>
              <a:ext cx="756395" cy="1308100"/>
              <a:chOff x="5143500" y="2959100"/>
              <a:chExt cx="756395" cy="1308100"/>
            </a:xfrm>
          </p:grpSpPr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54115DA7-DE3B-4447-845E-235ACC3FAAAA}"/>
                  </a:ext>
                </a:extLst>
              </p:cNvPr>
              <p:cNvGrpSpPr/>
              <p:nvPr/>
            </p:nvGrpSpPr>
            <p:grpSpPr>
              <a:xfrm>
                <a:off x="5143500" y="2959100"/>
                <a:ext cx="373609" cy="1308100"/>
                <a:chOff x="4673600" y="2946400"/>
                <a:chExt cx="373609" cy="1308100"/>
              </a:xfrm>
            </p:grpSpPr>
            <p:cxnSp>
              <p:nvCxnSpPr>
                <p:cNvPr id="202" name="Straight Arrow Connector 201">
                  <a:extLst>
                    <a:ext uri="{FF2B5EF4-FFF2-40B4-BE49-F238E27FC236}">
                      <a16:creationId xmlns:a16="http://schemas.microsoft.com/office/drawing/2014/main" id="{F9E6592C-CDC7-B141-8823-F0A2C3118C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51400" y="2946400"/>
                  <a:ext cx="0" cy="1308100"/>
                </a:xfrm>
                <a:prstGeom prst="straightConnector1">
                  <a:avLst/>
                </a:prstGeom>
                <a:ln w="25400">
                  <a:solidFill>
                    <a:srgbClr val="0E01A0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0DE26BA7-BAE1-8A4D-B468-465A4FCB9C96}"/>
                    </a:ext>
                  </a:extLst>
                </p:cNvPr>
                <p:cNvSpPr/>
                <p:nvPr/>
              </p:nvSpPr>
              <p:spPr>
                <a:xfrm>
                  <a:off x="4673600" y="3441700"/>
                  <a:ext cx="342900" cy="3429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0E01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D694AEC2-DCB9-F84B-AD91-BF0427B65907}"/>
                    </a:ext>
                  </a:extLst>
                </p:cNvPr>
                <p:cNvSpPr txBox="1"/>
                <p:nvPr/>
              </p:nvSpPr>
              <p:spPr>
                <a:xfrm rot="3246747">
                  <a:off x="4711700" y="342900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</a:t>
                  </a:r>
                </a:p>
              </p:txBody>
            </p:sp>
          </p:grp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0DED2786-F044-3447-B63A-D53A273462BC}"/>
                  </a:ext>
                </a:extLst>
              </p:cNvPr>
              <p:cNvSpPr txBox="1"/>
              <p:nvPr/>
            </p:nvSpPr>
            <p:spPr>
              <a:xfrm rot="3077103">
                <a:off x="5261072" y="3063392"/>
                <a:ext cx="736600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reply</a:t>
                </a:r>
              </a:p>
            </p:txBody>
          </p:sp>
        </p:grp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154A1081-6C53-E145-BDD1-3FA5A22FACF9}"/>
              </a:ext>
            </a:extLst>
          </p:cNvPr>
          <p:cNvGrpSpPr/>
          <p:nvPr/>
        </p:nvGrpSpPr>
        <p:grpSpPr>
          <a:xfrm>
            <a:off x="5130800" y="4368800"/>
            <a:ext cx="3136900" cy="890032"/>
            <a:chOff x="5461000" y="4394200"/>
            <a:chExt cx="3136900" cy="890032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6E0A9E9E-A06F-CB45-B0B3-17C467D78C53}"/>
                </a:ext>
              </a:extLst>
            </p:cNvPr>
            <p:cNvGrpSpPr/>
            <p:nvPr/>
          </p:nvGrpSpPr>
          <p:grpSpPr>
            <a:xfrm>
              <a:off x="6261100" y="4914900"/>
              <a:ext cx="1854200" cy="369332"/>
              <a:chOff x="3721100" y="3429000"/>
              <a:chExt cx="1854200" cy="369332"/>
            </a:xfrm>
          </p:grpSpPr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3F23167E-A119-EC4E-B146-6F516A8086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1100" y="3594100"/>
                <a:ext cx="1854200" cy="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C4353B75-74F1-0C48-B057-0887FAA78A74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7D88345D-2B6C-F447-AAFA-9A1065757E2F}"/>
                  </a:ext>
                </a:extLst>
              </p:cNvPr>
              <p:cNvSpPr txBox="1"/>
              <p:nvPr/>
            </p:nvSpPr>
            <p:spPr>
              <a:xfrm>
                <a:off x="46863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FD4BFC66-485F-2147-A211-2CAC1D00C204}"/>
                </a:ext>
              </a:extLst>
            </p:cNvPr>
            <p:cNvGrpSpPr/>
            <p:nvPr/>
          </p:nvGrpSpPr>
          <p:grpSpPr>
            <a:xfrm>
              <a:off x="5461000" y="4394200"/>
              <a:ext cx="3136900" cy="535548"/>
              <a:chOff x="6299200" y="3035300"/>
              <a:chExt cx="3136900" cy="535548"/>
            </a:xfrm>
          </p:grpSpPr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6D133E31-40C7-874C-B037-5CF94EEA15C1}"/>
                  </a:ext>
                </a:extLst>
              </p:cNvPr>
              <p:cNvSpPr txBox="1"/>
              <p:nvPr/>
            </p:nvSpPr>
            <p:spPr>
              <a:xfrm>
                <a:off x="6299200" y="3035300"/>
                <a:ext cx="14732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GET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CBB6DD5-8489-9846-AEE8-A4EFC46C4CF0}"/>
                  </a:ext>
                </a:extLst>
              </p:cNvPr>
              <p:cNvSpPr txBox="1"/>
              <p:nvPr/>
            </p:nvSpPr>
            <p:spPr>
              <a:xfrm>
                <a:off x="6413500" y="3276600"/>
                <a:ext cx="3022600" cy="294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Referrer: socks.com, cookie: 7493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52A26446-4AA7-B74D-AACE-7134BEC552EB}"/>
              </a:ext>
            </a:extLst>
          </p:cNvPr>
          <p:cNvGrpSpPr/>
          <p:nvPr/>
        </p:nvGrpSpPr>
        <p:grpSpPr>
          <a:xfrm>
            <a:off x="5651500" y="5346700"/>
            <a:ext cx="2641600" cy="840348"/>
            <a:chOff x="6032500" y="5308600"/>
            <a:chExt cx="2641600" cy="840348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29498B2A-276E-DC44-BBE4-90FD27C63891}"/>
                </a:ext>
              </a:extLst>
            </p:cNvPr>
            <p:cNvGrpSpPr/>
            <p:nvPr/>
          </p:nvGrpSpPr>
          <p:grpSpPr>
            <a:xfrm>
              <a:off x="6273800" y="5308600"/>
              <a:ext cx="1841500" cy="369332"/>
              <a:chOff x="3721100" y="3429000"/>
              <a:chExt cx="1841500" cy="369332"/>
            </a:xfrm>
          </p:grpSpPr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AEE3B8A3-63AD-A948-AAE1-A57FF9C58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1100" y="3594100"/>
                <a:ext cx="1841500" cy="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4E74045F-FC9E-C748-9CF5-2D715A8ECF5F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DB50E822-27A5-7D49-BF52-0C0C70B85C66}"/>
                  </a:ext>
                </a:extLst>
              </p:cNvPr>
              <p:cNvSpPr txBox="1"/>
              <p:nvPr/>
            </p:nvSpPr>
            <p:spPr>
              <a:xfrm>
                <a:off x="46863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004A4CDB-638B-244C-BB86-A5BEFC684334}"/>
                </a:ext>
              </a:extLst>
            </p:cNvPr>
            <p:cNvGrpSpPr/>
            <p:nvPr/>
          </p:nvGrpSpPr>
          <p:grpSpPr>
            <a:xfrm>
              <a:off x="6032500" y="5600700"/>
              <a:ext cx="2641600" cy="548248"/>
              <a:chOff x="6680200" y="3187700"/>
              <a:chExt cx="2641600" cy="548248"/>
            </a:xfrm>
          </p:grpSpPr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D4ADF513-A7C3-0143-9B0C-2D1C1BD238A3}"/>
                  </a:ext>
                </a:extLst>
              </p:cNvPr>
              <p:cNvSpPr txBox="1"/>
              <p:nvPr/>
            </p:nvSpPr>
            <p:spPr>
              <a:xfrm>
                <a:off x="6680200" y="3187700"/>
                <a:ext cx="14732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reply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A2FC18F-0291-6D46-A3C7-EB72BDA4044F}"/>
                  </a:ext>
                </a:extLst>
              </p:cNvPr>
              <p:cNvSpPr txBox="1"/>
              <p:nvPr/>
            </p:nvSpPr>
            <p:spPr>
              <a:xfrm>
                <a:off x="6807200" y="3441700"/>
                <a:ext cx="2514600" cy="294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Set cookie: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7493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DE7219FE-2D26-9D42-AE4E-0D7F7B3AF5E9}"/>
              </a:ext>
            </a:extLst>
          </p:cNvPr>
          <p:cNvSpPr txBox="1"/>
          <p:nvPr/>
        </p:nvSpPr>
        <p:spPr>
          <a:xfrm>
            <a:off x="9238709" y="5397500"/>
            <a:ext cx="238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socks.com, 2/16/22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7817062-774D-454B-8E37-CAF7A9BA9A3F}"/>
              </a:ext>
            </a:extLst>
          </p:cNvPr>
          <p:cNvSpPr/>
          <p:nvPr/>
        </p:nvSpPr>
        <p:spPr>
          <a:xfrm>
            <a:off x="4216838" y="1104901"/>
            <a:ext cx="4737100" cy="1828800"/>
          </a:xfrm>
          <a:prstGeom prst="rect">
            <a:avLst/>
          </a:prstGeom>
          <a:solidFill>
            <a:schemeClr val="bg1">
              <a:alpha val="6708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6CAEE-15FB-EE40-8BF7-814EA1DACBFC}"/>
              </a:ext>
            </a:extLst>
          </p:cNvPr>
          <p:cNvSpPr txBox="1"/>
          <p:nvPr/>
        </p:nvSpPr>
        <p:spPr>
          <a:xfrm>
            <a:off x="7973060" y="2425700"/>
            <a:ext cx="388620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AdX:</a:t>
            </a:r>
          </a:p>
          <a:p>
            <a:pPr marL="285750" marR="0" lvl="0" indent="-234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1A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tracks my web browsing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 sites with AdX ads</a:t>
            </a:r>
          </a:p>
          <a:p>
            <a:pPr marL="285750" marR="0" lvl="0" indent="-234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1A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return targeted ads based on browsing history</a:t>
            </a:r>
          </a:p>
        </p:txBody>
      </p:sp>
    </p:spTree>
    <p:extLst>
      <p:ext uri="{BB962C8B-B14F-4D97-AF65-F5344CB8AC3E}">
        <p14:creationId xmlns:p14="http://schemas.microsoft.com/office/powerpoint/2010/main" val="43884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712CB78-C706-8D45-92DD-C33079FB1C49}"/>
              </a:ext>
            </a:extLst>
          </p:cNvPr>
          <p:cNvGrpSpPr/>
          <p:nvPr/>
        </p:nvGrpSpPr>
        <p:grpSpPr>
          <a:xfrm>
            <a:off x="6946900" y="1524000"/>
            <a:ext cx="711200" cy="1016000"/>
            <a:chOff x="1282700" y="2006600"/>
            <a:chExt cx="2603500" cy="3263900"/>
          </a:xfrm>
        </p:grpSpPr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540E5D60-2630-5C4F-93AA-181EF66F4A05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1B6C9F51-012D-6C41-86DD-D8573774FC76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B551C884-0D90-F941-AF6F-06DF5399CBEF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2FDD130-6C4C-694D-BE73-6370065D7337}"/>
              </a:ext>
            </a:extLst>
          </p:cNvPr>
          <p:cNvGrpSpPr/>
          <p:nvPr/>
        </p:nvGrpSpPr>
        <p:grpSpPr>
          <a:xfrm>
            <a:off x="4622800" y="5626100"/>
            <a:ext cx="711200" cy="1016000"/>
            <a:chOff x="1282700" y="2006600"/>
            <a:chExt cx="2603500" cy="32639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EB869C5-DCEC-4743-B371-441AE269CD39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78526DC0-9AD9-8E49-B598-BE6ECB1A3ADD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CC925A7C-C818-5C45-B6D1-0A032D437672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051B04-ACBF-DB44-80A7-0D40AAB4EC53}"/>
              </a:ext>
            </a:extLst>
          </p:cNvPr>
          <p:cNvSpPr txBox="1"/>
          <p:nvPr/>
        </p:nvSpPr>
        <p:spPr>
          <a:xfrm>
            <a:off x="360491" y="261258"/>
            <a:ext cx="110684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Cookies: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tracking a user’s browsing behavior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(one day later)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E01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57">
            <a:extLst>
              <a:ext uri="{FF2B5EF4-FFF2-40B4-BE49-F238E27FC236}">
                <a16:creationId xmlns:a16="http://schemas.microsoft.com/office/drawing/2014/main" id="{C28FCCAF-E5F2-4945-8BC3-5A0D78DCA4B7}"/>
              </a:ext>
            </a:extLst>
          </p:cNvPr>
          <p:cNvGrpSpPr>
            <a:grpSpLocks/>
          </p:cNvGrpSpPr>
          <p:nvPr/>
        </p:nvGrpSpPr>
        <p:grpSpPr bwMode="auto">
          <a:xfrm>
            <a:off x="4421414" y="1364343"/>
            <a:ext cx="519313" cy="1096646"/>
            <a:chOff x="4140" y="429"/>
            <a:chExt cx="1425" cy="2396"/>
          </a:xfrm>
        </p:grpSpPr>
        <p:sp>
          <p:nvSpPr>
            <p:cNvPr id="14" name="Freeform 58">
              <a:extLst>
                <a:ext uri="{FF2B5EF4-FFF2-40B4-BE49-F238E27FC236}">
                  <a16:creationId xmlns:a16="http://schemas.microsoft.com/office/drawing/2014/main" id="{3E0ABDD2-372E-3E4A-B89E-371FFA05F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E0E6AB63-2D8D-FD4A-8D08-0DCE29453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" name="Freeform 60">
              <a:extLst>
                <a:ext uri="{FF2B5EF4-FFF2-40B4-BE49-F238E27FC236}">
                  <a16:creationId xmlns:a16="http://schemas.microsoft.com/office/drawing/2014/main" id="{F2DF5CCD-3A3D-8946-BB0F-B72F144D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7" name="Freeform 61">
              <a:extLst>
                <a:ext uri="{FF2B5EF4-FFF2-40B4-BE49-F238E27FC236}">
                  <a16:creationId xmlns:a16="http://schemas.microsoft.com/office/drawing/2014/main" id="{F4AF3F5F-1964-934E-A22C-CAAAC82B8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8" name="Rectangle 62">
              <a:extLst>
                <a:ext uri="{FF2B5EF4-FFF2-40B4-BE49-F238E27FC236}">
                  <a16:creationId xmlns:a16="http://schemas.microsoft.com/office/drawing/2014/main" id="{60DC56E6-B22B-2D4A-A532-797BE2BEC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9" name="Group 63">
              <a:extLst>
                <a:ext uri="{FF2B5EF4-FFF2-40B4-BE49-F238E27FC236}">
                  <a16:creationId xmlns:a16="http://schemas.microsoft.com/office/drawing/2014/main" id="{3F3ABA47-6EE0-1142-9310-EFA5245E7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" name="AutoShape 64">
                <a:extLst>
                  <a:ext uri="{FF2B5EF4-FFF2-40B4-BE49-F238E27FC236}">
                    <a16:creationId xmlns:a16="http://schemas.microsoft.com/office/drawing/2014/main" id="{3EFA4FBC-2313-4A44-9498-E5B0E1F1C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AutoShape 65">
                <a:extLst>
                  <a:ext uri="{FF2B5EF4-FFF2-40B4-BE49-F238E27FC236}">
                    <a16:creationId xmlns:a16="http://schemas.microsoft.com/office/drawing/2014/main" id="{53A490A2-F773-064D-9E4E-79006A98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9B1FF5E8-D30B-2443-8F1C-49E8171DB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2" name="Group 67">
              <a:extLst>
                <a:ext uri="{FF2B5EF4-FFF2-40B4-BE49-F238E27FC236}">
                  <a16:creationId xmlns:a16="http://schemas.microsoft.com/office/drawing/2014/main" id="{647CD9E2-B875-D040-B501-259F20276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" name="AutoShape 68">
                <a:extLst>
                  <a:ext uri="{FF2B5EF4-FFF2-40B4-BE49-F238E27FC236}">
                    <a16:creationId xmlns:a16="http://schemas.microsoft.com/office/drawing/2014/main" id="{8B40E7A0-7F87-CB42-91AF-8495B15D1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AutoShape 69">
                <a:extLst>
                  <a:ext uri="{FF2B5EF4-FFF2-40B4-BE49-F238E27FC236}">
                    <a16:creationId xmlns:a16="http://schemas.microsoft.com/office/drawing/2014/main" id="{E1BA0D48-E378-0841-B21E-B216A3DEB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Rectangle 70">
              <a:extLst>
                <a:ext uri="{FF2B5EF4-FFF2-40B4-BE49-F238E27FC236}">
                  <a16:creationId xmlns:a16="http://schemas.microsoft.com/office/drawing/2014/main" id="{A8FEB5CD-1C02-994C-9CD3-7210669BA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4" name="Rectangle 71">
              <a:extLst>
                <a:ext uri="{FF2B5EF4-FFF2-40B4-BE49-F238E27FC236}">
                  <a16:creationId xmlns:a16="http://schemas.microsoft.com/office/drawing/2014/main" id="{3F0453AB-5611-FD40-B862-F64CDAA10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5" name="Group 72">
              <a:extLst>
                <a:ext uri="{FF2B5EF4-FFF2-40B4-BE49-F238E27FC236}">
                  <a16:creationId xmlns:a16="http://schemas.microsoft.com/office/drawing/2014/main" id="{4E495B47-7D7F-AE48-BF68-5F048DC528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1" name="AutoShape 73">
                <a:extLst>
                  <a:ext uri="{FF2B5EF4-FFF2-40B4-BE49-F238E27FC236}">
                    <a16:creationId xmlns:a16="http://schemas.microsoft.com/office/drawing/2014/main" id="{52081D9E-64FD-9241-9EEA-BFC2848F3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AutoShape 74">
                <a:extLst>
                  <a:ext uri="{FF2B5EF4-FFF2-40B4-BE49-F238E27FC236}">
                    <a16:creationId xmlns:a16="http://schemas.microsoft.com/office/drawing/2014/main" id="{89B07DC2-8E24-B048-B84D-C525C9AA2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Freeform 75">
              <a:extLst>
                <a:ext uri="{FF2B5EF4-FFF2-40B4-BE49-F238E27FC236}">
                  <a16:creationId xmlns:a16="http://schemas.microsoft.com/office/drawing/2014/main" id="{00275AA5-20F4-4B40-8A7B-56C022B44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27" name="Group 76">
              <a:extLst>
                <a:ext uri="{FF2B5EF4-FFF2-40B4-BE49-F238E27FC236}">
                  <a16:creationId xmlns:a16="http://schemas.microsoft.com/office/drawing/2014/main" id="{E089CEBF-EE46-794F-82AC-9A64510349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" name="AutoShape 77">
                <a:extLst>
                  <a:ext uri="{FF2B5EF4-FFF2-40B4-BE49-F238E27FC236}">
                    <a16:creationId xmlns:a16="http://schemas.microsoft.com/office/drawing/2014/main" id="{4DB9DFE4-1869-F54F-9D86-B1C33089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AutoShape 78">
                <a:extLst>
                  <a:ext uri="{FF2B5EF4-FFF2-40B4-BE49-F238E27FC236}">
                    <a16:creationId xmlns:a16="http://schemas.microsoft.com/office/drawing/2014/main" id="{1D4272DE-9783-504C-B24E-985066EBD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Rectangle 79">
              <a:extLst>
                <a:ext uri="{FF2B5EF4-FFF2-40B4-BE49-F238E27FC236}">
                  <a16:creationId xmlns:a16="http://schemas.microsoft.com/office/drawing/2014/main" id="{5FE88211-5391-9B42-9155-73A19A273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9" name="Freeform 80">
              <a:extLst>
                <a:ext uri="{FF2B5EF4-FFF2-40B4-BE49-F238E27FC236}">
                  <a16:creationId xmlns:a16="http://schemas.microsoft.com/office/drawing/2014/main" id="{05E256D3-88AF-EE40-9D8D-E6162627B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Freeform 81">
              <a:extLst>
                <a:ext uri="{FF2B5EF4-FFF2-40B4-BE49-F238E27FC236}">
                  <a16:creationId xmlns:a16="http://schemas.microsoft.com/office/drawing/2014/main" id="{2B1E13A7-1340-1449-8740-70AFA3DE6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1" name="Oval 82">
              <a:extLst>
                <a:ext uri="{FF2B5EF4-FFF2-40B4-BE49-F238E27FC236}">
                  <a16:creationId xmlns:a16="http://schemas.microsoft.com/office/drawing/2014/main" id="{DAC0CC86-045F-6F4E-9391-E07245D69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2" name="Freeform 83">
              <a:extLst>
                <a:ext uri="{FF2B5EF4-FFF2-40B4-BE49-F238E27FC236}">
                  <a16:creationId xmlns:a16="http://schemas.microsoft.com/office/drawing/2014/main" id="{A27EE01C-A7F3-EB4C-B539-16929E3E8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3" name="AutoShape 84">
              <a:extLst>
                <a:ext uri="{FF2B5EF4-FFF2-40B4-BE49-F238E27FC236}">
                  <a16:creationId xmlns:a16="http://schemas.microsoft.com/office/drawing/2014/main" id="{881A1C8F-54F2-8948-B760-2762B01F4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4" name="AutoShape 85">
              <a:extLst>
                <a:ext uri="{FF2B5EF4-FFF2-40B4-BE49-F238E27FC236}">
                  <a16:creationId xmlns:a16="http://schemas.microsoft.com/office/drawing/2014/main" id="{5AE8BE14-C3E6-D84F-A9AC-E4E0F707C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5" name="Oval 86">
              <a:extLst>
                <a:ext uri="{FF2B5EF4-FFF2-40B4-BE49-F238E27FC236}">
                  <a16:creationId xmlns:a16="http://schemas.microsoft.com/office/drawing/2014/main" id="{FD11E9D2-4386-FF49-8E96-2E035F92F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6" name="Oval 87">
              <a:extLst>
                <a:ext uri="{FF2B5EF4-FFF2-40B4-BE49-F238E27FC236}">
                  <a16:creationId xmlns:a16="http://schemas.microsoft.com/office/drawing/2014/main" id="{A698DF12-44DE-B34A-9F3A-FC02DEBBF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7" name="Oval 88">
              <a:extLst>
                <a:ext uri="{FF2B5EF4-FFF2-40B4-BE49-F238E27FC236}">
                  <a16:creationId xmlns:a16="http://schemas.microsoft.com/office/drawing/2014/main" id="{C070DEEB-91AB-C142-9143-5974D8EB7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8" name="Rectangle 89">
              <a:extLst>
                <a:ext uri="{FF2B5EF4-FFF2-40B4-BE49-F238E27FC236}">
                  <a16:creationId xmlns:a16="http://schemas.microsoft.com/office/drawing/2014/main" id="{73990BF0-CEC8-384B-BF26-4A0885AA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C613071-8BFC-5349-80C0-902020637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71" y="1230461"/>
            <a:ext cx="1797957" cy="1299560"/>
          </a:xfrm>
          <a:prstGeom prst="rect">
            <a:avLst/>
          </a:prstGeom>
        </p:spPr>
      </p:pic>
      <p:grpSp>
        <p:nvGrpSpPr>
          <p:cNvPr id="83" name="Group 57">
            <a:extLst>
              <a:ext uri="{FF2B5EF4-FFF2-40B4-BE49-F238E27FC236}">
                <a16:creationId xmlns:a16="http://schemas.microsoft.com/office/drawing/2014/main" id="{C5D7863B-AD69-FC47-BA2D-38FCE4992417}"/>
              </a:ext>
            </a:extLst>
          </p:cNvPr>
          <p:cNvGrpSpPr>
            <a:grpSpLocks/>
          </p:cNvGrpSpPr>
          <p:nvPr/>
        </p:nvGrpSpPr>
        <p:grpSpPr bwMode="auto">
          <a:xfrm>
            <a:off x="8178799" y="4820558"/>
            <a:ext cx="519313" cy="1096646"/>
            <a:chOff x="4140" y="429"/>
            <a:chExt cx="1425" cy="2396"/>
          </a:xfrm>
        </p:grpSpPr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49D083FD-79A2-E74D-A776-974520EE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5" name="Rectangle 59">
              <a:extLst>
                <a:ext uri="{FF2B5EF4-FFF2-40B4-BE49-F238E27FC236}">
                  <a16:creationId xmlns:a16="http://schemas.microsoft.com/office/drawing/2014/main" id="{C160A5F6-4243-0B4D-A694-687DE9C0B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86" name="Freeform 60">
              <a:extLst>
                <a:ext uri="{FF2B5EF4-FFF2-40B4-BE49-F238E27FC236}">
                  <a16:creationId xmlns:a16="http://schemas.microsoft.com/office/drawing/2014/main" id="{DCE1287F-730A-864C-AD9E-9FB46028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7" name="Freeform 61">
              <a:extLst>
                <a:ext uri="{FF2B5EF4-FFF2-40B4-BE49-F238E27FC236}">
                  <a16:creationId xmlns:a16="http://schemas.microsoft.com/office/drawing/2014/main" id="{1A9CE9AE-3F0C-CB4A-AFB4-667C998F6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8" name="Rectangle 62">
              <a:extLst>
                <a:ext uri="{FF2B5EF4-FFF2-40B4-BE49-F238E27FC236}">
                  <a16:creationId xmlns:a16="http://schemas.microsoft.com/office/drawing/2014/main" id="{01EB0058-0984-934E-8EBD-78F44D93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89" name="Group 63">
              <a:extLst>
                <a:ext uri="{FF2B5EF4-FFF2-40B4-BE49-F238E27FC236}">
                  <a16:creationId xmlns:a16="http://schemas.microsoft.com/office/drawing/2014/main" id="{6DEFB971-8A0D-D54B-BB2F-A5A52EC70D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" name="AutoShape 64">
                <a:extLst>
                  <a:ext uri="{FF2B5EF4-FFF2-40B4-BE49-F238E27FC236}">
                    <a16:creationId xmlns:a16="http://schemas.microsoft.com/office/drawing/2014/main" id="{CB3AB1FF-68E6-B747-BBE7-AB7520613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5" name="AutoShape 65">
                <a:extLst>
                  <a:ext uri="{FF2B5EF4-FFF2-40B4-BE49-F238E27FC236}">
                    <a16:creationId xmlns:a16="http://schemas.microsoft.com/office/drawing/2014/main" id="{E93F508C-CA28-204B-8B27-C54D968A7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Rectangle 66">
              <a:extLst>
                <a:ext uri="{FF2B5EF4-FFF2-40B4-BE49-F238E27FC236}">
                  <a16:creationId xmlns:a16="http://schemas.microsoft.com/office/drawing/2014/main" id="{5B1AC563-B14E-A64A-B619-7D4BA2381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1" name="Group 67">
              <a:extLst>
                <a:ext uri="{FF2B5EF4-FFF2-40B4-BE49-F238E27FC236}">
                  <a16:creationId xmlns:a16="http://schemas.microsoft.com/office/drawing/2014/main" id="{48FCBC14-90E7-EB46-8ABD-7C73B72514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2" name="AutoShape 68">
                <a:extLst>
                  <a:ext uri="{FF2B5EF4-FFF2-40B4-BE49-F238E27FC236}">
                    <a16:creationId xmlns:a16="http://schemas.microsoft.com/office/drawing/2014/main" id="{A898FDCB-872C-6440-BCF5-39CC5BB4E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AutoShape 69">
                <a:extLst>
                  <a:ext uri="{FF2B5EF4-FFF2-40B4-BE49-F238E27FC236}">
                    <a16:creationId xmlns:a16="http://schemas.microsoft.com/office/drawing/2014/main" id="{146DD0F8-ADA8-4F48-B1C0-6C48443AB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tangle 70">
              <a:extLst>
                <a:ext uri="{FF2B5EF4-FFF2-40B4-BE49-F238E27FC236}">
                  <a16:creationId xmlns:a16="http://schemas.microsoft.com/office/drawing/2014/main" id="{AECADF08-F932-F64F-83DE-4FB9C1254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3" name="Rectangle 71">
              <a:extLst>
                <a:ext uri="{FF2B5EF4-FFF2-40B4-BE49-F238E27FC236}">
                  <a16:creationId xmlns:a16="http://schemas.microsoft.com/office/drawing/2014/main" id="{AAB7C3D1-8C2B-BE49-A8B9-C1F76FC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4" name="Group 72">
              <a:extLst>
                <a:ext uri="{FF2B5EF4-FFF2-40B4-BE49-F238E27FC236}">
                  <a16:creationId xmlns:a16="http://schemas.microsoft.com/office/drawing/2014/main" id="{3DEC4CAB-1840-6D4B-83A5-245A38500C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0" name="AutoShape 73">
                <a:extLst>
                  <a:ext uri="{FF2B5EF4-FFF2-40B4-BE49-F238E27FC236}">
                    <a16:creationId xmlns:a16="http://schemas.microsoft.com/office/drawing/2014/main" id="{A0F018FE-D678-C348-92C8-C541D45EC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AutoShape 74">
                <a:extLst>
                  <a:ext uri="{FF2B5EF4-FFF2-40B4-BE49-F238E27FC236}">
                    <a16:creationId xmlns:a16="http://schemas.microsoft.com/office/drawing/2014/main" id="{438A18AE-96B9-634D-B0C6-94D6136C1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Freeform 75">
              <a:extLst>
                <a:ext uri="{FF2B5EF4-FFF2-40B4-BE49-F238E27FC236}">
                  <a16:creationId xmlns:a16="http://schemas.microsoft.com/office/drawing/2014/main" id="{D0CF0AA3-AC56-5B4A-AAB7-C4F4A1039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96" name="Group 76">
              <a:extLst>
                <a:ext uri="{FF2B5EF4-FFF2-40B4-BE49-F238E27FC236}">
                  <a16:creationId xmlns:a16="http://schemas.microsoft.com/office/drawing/2014/main" id="{2F69551B-EBA3-BF40-8C0D-28FC3540F9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8" name="AutoShape 77">
                <a:extLst>
                  <a:ext uri="{FF2B5EF4-FFF2-40B4-BE49-F238E27FC236}">
                    <a16:creationId xmlns:a16="http://schemas.microsoft.com/office/drawing/2014/main" id="{F24A03FE-CC74-2E4C-A1C8-914AEE73C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AutoShape 78">
                <a:extLst>
                  <a:ext uri="{FF2B5EF4-FFF2-40B4-BE49-F238E27FC236}">
                    <a16:creationId xmlns:a16="http://schemas.microsoft.com/office/drawing/2014/main" id="{1A088830-47CE-554E-891D-383BDC7C1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Rectangle 79">
              <a:extLst>
                <a:ext uri="{FF2B5EF4-FFF2-40B4-BE49-F238E27FC236}">
                  <a16:creationId xmlns:a16="http://schemas.microsoft.com/office/drawing/2014/main" id="{4B8B1DBC-053B-454B-AA6A-93DD7A17D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8" name="Freeform 80">
              <a:extLst>
                <a:ext uri="{FF2B5EF4-FFF2-40B4-BE49-F238E27FC236}">
                  <a16:creationId xmlns:a16="http://schemas.microsoft.com/office/drawing/2014/main" id="{0C9C506E-2927-3944-A4CD-50E996AE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9" name="Freeform 81">
              <a:extLst>
                <a:ext uri="{FF2B5EF4-FFF2-40B4-BE49-F238E27FC236}">
                  <a16:creationId xmlns:a16="http://schemas.microsoft.com/office/drawing/2014/main" id="{EB949747-1183-E946-A591-654096BEA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0" name="Oval 82">
              <a:extLst>
                <a:ext uri="{FF2B5EF4-FFF2-40B4-BE49-F238E27FC236}">
                  <a16:creationId xmlns:a16="http://schemas.microsoft.com/office/drawing/2014/main" id="{568FECAB-8B6E-D148-BC17-44303ACE0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1" name="Freeform 83">
              <a:extLst>
                <a:ext uri="{FF2B5EF4-FFF2-40B4-BE49-F238E27FC236}">
                  <a16:creationId xmlns:a16="http://schemas.microsoft.com/office/drawing/2014/main" id="{638205AE-B922-264E-A776-6C571A51D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2" name="AutoShape 84">
              <a:extLst>
                <a:ext uri="{FF2B5EF4-FFF2-40B4-BE49-F238E27FC236}">
                  <a16:creationId xmlns:a16="http://schemas.microsoft.com/office/drawing/2014/main" id="{68D17880-2BFD-AB45-8EE6-655F1EE28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3" name="AutoShape 85">
              <a:extLst>
                <a:ext uri="{FF2B5EF4-FFF2-40B4-BE49-F238E27FC236}">
                  <a16:creationId xmlns:a16="http://schemas.microsoft.com/office/drawing/2014/main" id="{38FF6123-2AE5-0E4D-9C49-2AB92E459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4" name="Oval 86">
              <a:extLst>
                <a:ext uri="{FF2B5EF4-FFF2-40B4-BE49-F238E27FC236}">
                  <a16:creationId xmlns:a16="http://schemas.microsoft.com/office/drawing/2014/main" id="{2620EC11-7D22-C94E-A6F0-0BB8CA909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5" name="Oval 87">
              <a:extLst>
                <a:ext uri="{FF2B5EF4-FFF2-40B4-BE49-F238E27FC236}">
                  <a16:creationId xmlns:a16="http://schemas.microsoft.com/office/drawing/2014/main" id="{DB036E28-4F88-C54A-8239-CB50D9884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6" name="Oval 88">
              <a:extLst>
                <a:ext uri="{FF2B5EF4-FFF2-40B4-BE49-F238E27FC236}">
                  <a16:creationId xmlns:a16="http://schemas.microsoft.com/office/drawing/2014/main" id="{B01647CB-6EC4-044F-915F-A65E26069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7" name="Rectangle 89">
              <a:extLst>
                <a:ext uri="{FF2B5EF4-FFF2-40B4-BE49-F238E27FC236}">
                  <a16:creationId xmlns:a16="http://schemas.microsoft.com/office/drawing/2014/main" id="{45BA2A5E-EE30-C54D-8CAD-2B96D86B0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0AEB31E-EE76-584C-AA46-3C2461C3C346}"/>
              </a:ext>
            </a:extLst>
          </p:cNvPr>
          <p:cNvGrpSpPr/>
          <p:nvPr/>
        </p:nvGrpSpPr>
        <p:grpSpPr>
          <a:xfrm>
            <a:off x="3586046" y="4406221"/>
            <a:ext cx="1432267" cy="1301523"/>
            <a:chOff x="2718817" y="3255963"/>
            <a:chExt cx="1432267" cy="1301523"/>
          </a:xfrm>
        </p:grpSpPr>
        <p:grpSp>
          <p:nvGrpSpPr>
            <p:cNvPr id="47" name="Group 90">
              <a:extLst>
                <a:ext uri="{FF2B5EF4-FFF2-40B4-BE49-F238E27FC236}">
                  <a16:creationId xmlns:a16="http://schemas.microsoft.com/office/drawing/2014/main" id="{0E15E389-35EC-4248-8D1B-518B9EAA5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8817" y="3255963"/>
              <a:ext cx="1432267" cy="1301523"/>
              <a:chOff x="-44" y="1473"/>
              <a:chExt cx="981" cy="1105"/>
            </a:xfrm>
          </p:grpSpPr>
          <p:pic>
            <p:nvPicPr>
              <p:cNvPr id="48" name="Picture 91" descr="desktop_computer_stylized_medium">
                <a:extLst>
                  <a:ext uri="{FF2B5EF4-FFF2-40B4-BE49-F238E27FC236}">
                    <a16:creationId xmlns:a16="http://schemas.microsoft.com/office/drawing/2014/main" id="{8461BC4D-1645-F749-AC4B-1926BA94D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Freeform 92">
                <a:extLst>
                  <a:ext uri="{FF2B5EF4-FFF2-40B4-BE49-F238E27FC236}">
                    <a16:creationId xmlns:a16="http://schemas.microsoft.com/office/drawing/2014/main" id="{ECE33066-562B-D24D-90DD-9F2C4CD1BA2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7497 w 356"/>
                  <a:gd name="T3" fmla="*/ 469 h 368"/>
                  <a:gd name="T4" fmla="*/ 8894 w 356"/>
                  <a:gd name="T5" fmla="*/ 9780 h 368"/>
                  <a:gd name="T6" fmla="*/ 1960 w 356"/>
                  <a:gd name="T7" fmla="*/ 1223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16" name="Picture 115" descr="Icon&#10;&#10;Description automatically generated">
              <a:extLst>
                <a:ext uri="{FF2B5EF4-FFF2-40B4-BE49-F238E27FC236}">
                  <a16:creationId xmlns:a16="http://schemas.microsoft.com/office/drawing/2014/main" id="{34042089-BE33-B14C-9A59-7A6138E86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51200" y="3436256"/>
              <a:ext cx="870857" cy="489857"/>
            </a:xfrm>
            <a:prstGeom prst="rect">
              <a:avLst/>
            </a:prstGeom>
          </p:spPr>
        </p:pic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9A847BB3-697B-8943-A0D3-E3C65DBA6F1C}"/>
              </a:ext>
            </a:extLst>
          </p:cNvPr>
          <p:cNvSpPr txBox="1"/>
          <p:nvPr/>
        </p:nvSpPr>
        <p:spPr>
          <a:xfrm>
            <a:off x="4352471" y="2398486"/>
            <a:ext cx="2349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nytimes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 (arts)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8BE66CB-B4F9-CC49-A94F-C87C0E785DA3}"/>
              </a:ext>
            </a:extLst>
          </p:cNvPr>
          <p:cNvSpPr txBox="1"/>
          <p:nvPr/>
        </p:nvSpPr>
        <p:spPr>
          <a:xfrm>
            <a:off x="8095344" y="5878285"/>
            <a:ext cx="122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0A0CD-DF92-1645-9CBB-C5971315F8AB}"/>
              </a:ext>
            </a:extLst>
          </p:cNvPr>
          <p:cNvSpPr txBox="1"/>
          <p:nvPr/>
        </p:nvSpPr>
        <p:spPr>
          <a:xfrm>
            <a:off x="6997700" y="1778000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sports, 2/15/22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EDD1666-0DF1-1644-8B3C-E55E2557B728}"/>
              </a:ext>
            </a:extLst>
          </p:cNvPr>
          <p:cNvGrpSpPr/>
          <p:nvPr/>
        </p:nvGrpSpPr>
        <p:grpSpPr>
          <a:xfrm>
            <a:off x="9182100" y="4902200"/>
            <a:ext cx="711200" cy="1016000"/>
            <a:chOff x="1282700" y="2006600"/>
            <a:chExt cx="2603500" cy="3263900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D02791EC-9307-2A4B-9CC8-D2CCC50BC3C0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1053ED46-9860-D146-B0AD-5B077993BB88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2D06E11F-99A7-5240-B75B-7DD5647AAD3D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9DD11912-9F0C-4A48-865D-02E84CA7BE56}"/>
              </a:ext>
            </a:extLst>
          </p:cNvPr>
          <p:cNvSpPr txBox="1"/>
          <p:nvPr/>
        </p:nvSpPr>
        <p:spPr>
          <a:xfrm>
            <a:off x="4229100" y="5867400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 Times: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A0EC18F-F5A0-8D4C-B18A-FC1AADC91C63}"/>
              </a:ext>
            </a:extLst>
          </p:cNvPr>
          <p:cNvSpPr txBox="1"/>
          <p:nvPr/>
        </p:nvSpPr>
        <p:spPr>
          <a:xfrm>
            <a:off x="9226009" y="5181600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NY Times sports, 2/15/22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147FEBB-BA88-3245-B4BC-E35B47ACD891}"/>
              </a:ext>
            </a:extLst>
          </p:cNvPr>
          <p:cNvSpPr txBox="1"/>
          <p:nvPr/>
        </p:nvSpPr>
        <p:spPr>
          <a:xfrm>
            <a:off x="4660900" y="612140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0" name="Group 57">
            <a:extLst>
              <a:ext uri="{FF2B5EF4-FFF2-40B4-BE49-F238E27FC236}">
                <a16:creationId xmlns:a16="http://schemas.microsoft.com/office/drawing/2014/main" id="{80B9D75A-D707-8E43-938E-72AADC7EE81A}"/>
              </a:ext>
            </a:extLst>
          </p:cNvPr>
          <p:cNvGrpSpPr>
            <a:grpSpLocks/>
          </p:cNvGrpSpPr>
          <p:nvPr/>
        </p:nvGrpSpPr>
        <p:grpSpPr bwMode="auto">
          <a:xfrm>
            <a:off x="2478314" y="1935843"/>
            <a:ext cx="519313" cy="1096646"/>
            <a:chOff x="4140" y="429"/>
            <a:chExt cx="1425" cy="2396"/>
          </a:xfrm>
        </p:grpSpPr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CF0D145-247E-524F-80BB-FAB3C9AA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4" name="Rectangle 59">
              <a:extLst>
                <a:ext uri="{FF2B5EF4-FFF2-40B4-BE49-F238E27FC236}">
                  <a16:creationId xmlns:a16="http://schemas.microsoft.com/office/drawing/2014/main" id="{B069F6D1-4A45-3B45-83E0-57ADBD28A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25" name="Freeform 60">
              <a:extLst>
                <a:ext uri="{FF2B5EF4-FFF2-40B4-BE49-F238E27FC236}">
                  <a16:creationId xmlns:a16="http://schemas.microsoft.com/office/drawing/2014/main" id="{00EF2C13-EA34-614D-8589-6AD24A510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6" name="Freeform 61">
              <a:extLst>
                <a:ext uri="{FF2B5EF4-FFF2-40B4-BE49-F238E27FC236}">
                  <a16:creationId xmlns:a16="http://schemas.microsoft.com/office/drawing/2014/main" id="{D8BEAA98-B184-5A41-899C-24A3499EF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7" name="Rectangle 62">
              <a:extLst>
                <a:ext uri="{FF2B5EF4-FFF2-40B4-BE49-F238E27FC236}">
                  <a16:creationId xmlns:a16="http://schemas.microsoft.com/office/drawing/2014/main" id="{A5091CCD-EAEC-3F45-8E3A-3EE1D4BCC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28" name="Group 63">
              <a:extLst>
                <a:ext uri="{FF2B5EF4-FFF2-40B4-BE49-F238E27FC236}">
                  <a16:creationId xmlns:a16="http://schemas.microsoft.com/office/drawing/2014/main" id="{5807BF3F-C3A0-2E46-9ACB-8160305A8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83" name="AutoShape 64">
                <a:extLst>
                  <a:ext uri="{FF2B5EF4-FFF2-40B4-BE49-F238E27FC236}">
                    <a16:creationId xmlns:a16="http://schemas.microsoft.com/office/drawing/2014/main" id="{A7AECF6C-C86B-5C4F-A239-BF49C2E89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AutoShape 65">
                <a:extLst>
                  <a:ext uri="{FF2B5EF4-FFF2-40B4-BE49-F238E27FC236}">
                    <a16:creationId xmlns:a16="http://schemas.microsoft.com/office/drawing/2014/main" id="{F16A2EA0-90C8-114E-8082-17259C94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9" name="Rectangle 66">
              <a:extLst>
                <a:ext uri="{FF2B5EF4-FFF2-40B4-BE49-F238E27FC236}">
                  <a16:creationId xmlns:a16="http://schemas.microsoft.com/office/drawing/2014/main" id="{3A8375E6-EC37-1243-97FB-FE0AF3209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31" name="Group 67">
              <a:extLst>
                <a:ext uri="{FF2B5EF4-FFF2-40B4-BE49-F238E27FC236}">
                  <a16:creationId xmlns:a16="http://schemas.microsoft.com/office/drawing/2014/main" id="{3ABEBD29-0886-204E-B875-6CE26C33D4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81" name="AutoShape 68">
                <a:extLst>
                  <a:ext uri="{FF2B5EF4-FFF2-40B4-BE49-F238E27FC236}">
                    <a16:creationId xmlns:a16="http://schemas.microsoft.com/office/drawing/2014/main" id="{49E137F3-A6CC-AE40-9B90-B02C6316B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AutoShape 69">
                <a:extLst>
                  <a:ext uri="{FF2B5EF4-FFF2-40B4-BE49-F238E27FC236}">
                    <a16:creationId xmlns:a16="http://schemas.microsoft.com/office/drawing/2014/main" id="{57B56BCC-B2FD-9048-9DD3-92A3AC501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Rectangle 70">
              <a:extLst>
                <a:ext uri="{FF2B5EF4-FFF2-40B4-BE49-F238E27FC236}">
                  <a16:creationId xmlns:a16="http://schemas.microsoft.com/office/drawing/2014/main" id="{6B307B68-C234-DF47-81FF-A0D0C80F6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33" name="Rectangle 71">
              <a:extLst>
                <a:ext uri="{FF2B5EF4-FFF2-40B4-BE49-F238E27FC236}">
                  <a16:creationId xmlns:a16="http://schemas.microsoft.com/office/drawing/2014/main" id="{995FC4AA-8787-974F-8D33-03E16EC5A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37" name="Group 72">
              <a:extLst>
                <a:ext uri="{FF2B5EF4-FFF2-40B4-BE49-F238E27FC236}">
                  <a16:creationId xmlns:a16="http://schemas.microsoft.com/office/drawing/2014/main" id="{FA2AF6E2-6548-EF4F-B726-1227D161F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9" name="AutoShape 73">
                <a:extLst>
                  <a:ext uri="{FF2B5EF4-FFF2-40B4-BE49-F238E27FC236}">
                    <a16:creationId xmlns:a16="http://schemas.microsoft.com/office/drawing/2014/main" id="{A85BFF85-1162-694B-985B-D53B39D5D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80" name="AutoShape 74">
                <a:extLst>
                  <a:ext uri="{FF2B5EF4-FFF2-40B4-BE49-F238E27FC236}">
                    <a16:creationId xmlns:a16="http://schemas.microsoft.com/office/drawing/2014/main" id="{EFC82C29-79A9-B644-916D-7FC0EF520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8" name="Freeform 75">
              <a:extLst>
                <a:ext uri="{FF2B5EF4-FFF2-40B4-BE49-F238E27FC236}">
                  <a16:creationId xmlns:a16="http://schemas.microsoft.com/office/drawing/2014/main" id="{7EC9C461-F150-1240-8D76-558B6B4F6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155" name="Group 76">
              <a:extLst>
                <a:ext uri="{FF2B5EF4-FFF2-40B4-BE49-F238E27FC236}">
                  <a16:creationId xmlns:a16="http://schemas.microsoft.com/office/drawing/2014/main" id="{9299AE05-29C3-2844-B1C6-633C7CFFF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6" name="AutoShape 77">
                <a:extLst>
                  <a:ext uri="{FF2B5EF4-FFF2-40B4-BE49-F238E27FC236}">
                    <a16:creationId xmlns:a16="http://schemas.microsoft.com/office/drawing/2014/main" id="{06802116-4260-EF43-8FD8-6944FEDDF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78" name="AutoShape 78">
                <a:extLst>
                  <a:ext uri="{FF2B5EF4-FFF2-40B4-BE49-F238E27FC236}">
                    <a16:creationId xmlns:a16="http://schemas.microsoft.com/office/drawing/2014/main" id="{FD196FB8-2008-F14B-94FF-2664A9A9D4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6" name="Rectangle 79">
              <a:extLst>
                <a:ext uri="{FF2B5EF4-FFF2-40B4-BE49-F238E27FC236}">
                  <a16:creationId xmlns:a16="http://schemas.microsoft.com/office/drawing/2014/main" id="{8D1AEBDE-093D-AB41-9F4B-6395A4767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57" name="Freeform 80">
              <a:extLst>
                <a:ext uri="{FF2B5EF4-FFF2-40B4-BE49-F238E27FC236}">
                  <a16:creationId xmlns:a16="http://schemas.microsoft.com/office/drawing/2014/main" id="{E3E9A300-9CB6-5642-9423-B3CE2A84C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4" name="Freeform 81">
              <a:extLst>
                <a:ext uri="{FF2B5EF4-FFF2-40B4-BE49-F238E27FC236}">
                  <a16:creationId xmlns:a16="http://schemas.microsoft.com/office/drawing/2014/main" id="{61E95673-E276-B54E-8951-E28938049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5" name="Oval 82">
              <a:extLst>
                <a:ext uri="{FF2B5EF4-FFF2-40B4-BE49-F238E27FC236}">
                  <a16:creationId xmlns:a16="http://schemas.microsoft.com/office/drawing/2014/main" id="{9B9B3D7E-A0A9-8C43-A374-55DA4D19F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6" name="Freeform 83">
              <a:extLst>
                <a:ext uri="{FF2B5EF4-FFF2-40B4-BE49-F238E27FC236}">
                  <a16:creationId xmlns:a16="http://schemas.microsoft.com/office/drawing/2014/main" id="{E4ABD20F-89C5-8C46-BFE6-5CA778E27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7" name="AutoShape 84">
              <a:extLst>
                <a:ext uri="{FF2B5EF4-FFF2-40B4-BE49-F238E27FC236}">
                  <a16:creationId xmlns:a16="http://schemas.microsoft.com/office/drawing/2014/main" id="{ADAAC857-3F17-1A4D-BBD3-254BC3957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8" name="AutoShape 85">
              <a:extLst>
                <a:ext uri="{FF2B5EF4-FFF2-40B4-BE49-F238E27FC236}">
                  <a16:creationId xmlns:a16="http://schemas.microsoft.com/office/drawing/2014/main" id="{B0B35955-7679-1946-9BAF-3CF60ECC5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9" name="Oval 86">
              <a:extLst>
                <a:ext uri="{FF2B5EF4-FFF2-40B4-BE49-F238E27FC236}">
                  <a16:creationId xmlns:a16="http://schemas.microsoft.com/office/drawing/2014/main" id="{B0EDAF1F-8C77-A745-BA6A-8E3D60BB4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70" name="Oval 87">
              <a:extLst>
                <a:ext uri="{FF2B5EF4-FFF2-40B4-BE49-F238E27FC236}">
                  <a16:creationId xmlns:a16="http://schemas.microsoft.com/office/drawing/2014/main" id="{6B44C974-5992-7741-85AD-5B948203A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71" name="Oval 88">
              <a:extLst>
                <a:ext uri="{FF2B5EF4-FFF2-40B4-BE49-F238E27FC236}">
                  <a16:creationId xmlns:a16="http://schemas.microsoft.com/office/drawing/2014/main" id="{427659D8-BEE1-CA4D-A8D9-708F2BB9D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74" name="Rectangle 89">
              <a:extLst>
                <a:ext uri="{FF2B5EF4-FFF2-40B4-BE49-F238E27FC236}">
                  <a16:creationId xmlns:a16="http://schemas.microsoft.com/office/drawing/2014/main" id="{BA908D21-224A-454D-AE40-AACCE66AF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E9C38943-9B5B-C74A-9AF5-967FC5643352}"/>
              </a:ext>
            </a:extLst>
          </p:cNvPr>
          <p:cNvSpPr txBox="1"/>
          <p:nvPr/>
        </p:nvSpPr>
        <p:spPr>
          <a:xfrm>
            <a:off x="1482271" y="2995386"/>
            <a:ext cx="1428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EDD2B-FC70-7C4A-89B5-9183AE973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" y="1492250"/>
            <a:ext cx="2197100" cy="1572924"/>
          </a:xfrm>
          <a:prstGeom prst="rect">
            <a:avLst/>
          </a:prstGeom>
        </p:spPr>
      </p:pic>
      <p:grpSp>
        <p:nvGrpSpPr>
          <p:cNvPr id="205" name="Group 204">
            <a:extLst>
              <a:ext uri="{FF2B5EF4-FFF2-40B4-BE49-F238E27FC236}">
                <a16:creationId xmlns:a16="http://schemas.microsoft.com/office/drawing/2014/main" id="{154A1081-6C53-E145-BDD1-3FA5A22FACF9}"/>
              </a:ext>
            </a:extLst>
          </p:cNvPr>
          <p:cNvGrpSpPr/>
          <p:nvPr/>
        </p:nvGrpSpPr>
        <p:grpSpPr>
          <a:xfrm>
            <a:off x="4978400" y="4381500"/>
            <a:ext cx="3536404" cy="877332"/>
            <a:chOff x="5308600" y="4406900"/>
            <a:chExt cx="3536404" cy="877332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6E0A9E9E-A06F-CB45-B0B3-17C467D78C53}"/>
                </a:ext>
              </a:extLst>
            </p:cNvPr>
            <p:cNvGrpSpPr/>
            <p:nvPr/>
          </p:nvGrpSpPr>
          <p:grpSpPr>
            <a:xfrm>
              <a:off x="6261100" y="4914900"/>
              <a:ext cx="1854200" cy="369332"/>
              <a:chOff x="3721100" y="3429000"/>
              <a:chExt cx="1854200" cy="369332"/>
            </a:xfrm>
          </p:grpSpPr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3F23167E-A119-EC4E-B146-6F516A8086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1100" y="3594100"/>
                <a:ext cx="1854200" cy="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C4353B75-74F1-0C48-B057-0887FAA78A74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7D88345D-2B6C-F447-AAFA-9A1065757E2F}"/>
                  </a:ext>
                </a:extLst>
              </p:cNvPr>
              <p:cNvSpPr txBox="1"/>
              <p:nvPr/>
            </p:nvSpPr>
            <p:spPr>
              <a:xfrm>
                <a:off x="46863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FD4BFC66-485F-2147-A211-2CAC1D00C204}"/>
                </a:ext>
              </a:extLst>
            </p:cNvPr>
            <p:cNvGrpSpPr/>
            <p:nvPr/>
          </p:nvGrpSpPr>
          <p:grpSpPr>
            <a:xfrm>
              <a:off x="5308600" y="4406900"/>
              <a:ext cx="3536404" cy="548045"/>
              <a:chOff x="6146800" y="3048000"/>
              <a:chExt cx="3536404" cy="548045"/>
            </a:xfrm>
          </p:grpSpPr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6D133E31-40C7-874C-B037-5CF94EEA15C1}"/>
                  </a:ext>
                </a:extLst>
              </p:cNvPr>
              <p:cNvSpPr txBox="1"/>
              <p:nvPr/>
            </p:nvSpPr>
            <p:spPr>
              <a:xfrm>
                <a:off x="6146800" y="3048000"/>
                <a:ext cx="14732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GET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CBB6DD5-8489-9846-AEE8-A4EFC46C4CF0}"/>
                  </a:ext>
                </a:extLst>
              </p:cNvPr>
              <p:cNvSpPr txBox="1"/>
              <p:nvPr/>
            </p:nvSpPr>
            <p:spPr>
              <a:xfrm>
                <a:off x="6273800" y="3276599"/>
                <a:ext cx="3409404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Referrer: nytimes.com, cookie: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7493</a:t>
                </a:r>
              </a:p>
            </p:txBody>
          </p:sp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52A26446-4AA7-B74D-AACE-7134BEC552EB}"/>
              </a:ext>
            </a:extLst>
          </p:cNvPr>
          <p:cNvGrpSpPr/>
          <p:nvPr/>
        </p:nvGrpSpPr>
        <p:grpSpPr>
          <a:xfrm>
            <a:off x="5626100" y="5346700"/>
            <a:ext cx="2641600" cy="865546"/>
            <a:chOff x="6007100" y="5308600"/>
            <a:chExt cx="2641600" cy="865546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29498B2A-276E-DC44-BBE4-90FD27C63891}"/>
                </a:ext>
              </a:extLst>
            </p:cNvPr>
            <p:cNvGrpSpPr/>
            <p:nvPr/>
          </p:nvGrpSpPr>
          <p:grpSpPr>
            <a:xfrm>
              <a:off x="6273800" y="5308600"/>
              <a:ext cx="1841500" cy="369332"/>
              <a:chOff x="3721100" y="3429000"/>
              <a:chExt cx="1841500" cy="369332"/>
            </a:xfrm>
          </p:grpSpPr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AEE3B8A3-63AD-A948-AAE1-A57FF9C58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1100" y="3594100"/>
                <a:ext cx="1841500" cy="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4E74045F-FC9E-C748-9CF5-2D715A8ECF5F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DB50E822-27A5-7D49-BF52-0C0C70B85C66}"/>
                  </a:ext>
                </a:extLst>
              </p:cNvPr>
              <p:cNvSpPr txBox="1"/>
              <p:nvPr/>
            </p:nvSpPr>
            <p:spPr>
              <a:xfrm>
                <a:off x="46863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004A4CDB-638B-244C-BB86-A5BEFC684334}"/>
                </a:ext>
              </a:extLst>
            </p:cNvPr>
            <p:cNvGrpSpPr/>
            <p:nvPr/>
          </p:nvGrpSpPr>
          <p:grpSpPr>
            <a:xfrm>
              <a:off x="6007100" y="5600700"/>
              <a:ext cx="2641600" cy="573446"/>
              <a:chOff x="6654800" y="3187700"/>
              <a:chExt cx="2641600" cy="573446"/>
            </a:xfrm>
          </p:grpSpPr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D4ADF513-A7C3-0143-9B0C-2D1C1BD238A3}"/>
                  </a:ext>
                </a:extLst>
              </p:cNvPr>
              <p:cNvSpPr txBox="1"/>
              <p:nvPr/>
            </p:nvSpPr>
            <p:spPr>
              <a:xfrm>
                <a:off x="6654800" y="3187700"/>
                <a:ext cx="14732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reply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A2FC18F-0291-6D46-A3C7-EB72BDA4044F}"/>
                  </a:ext>
                </a:extLst>
              </p:cNvPr>
              <p:cNvSpPr txBox="1"/>
              <p:nvPr/>
            </p:nvSpPr>
            <p:spPr>
              <a:xfrm>
                <a:off x="6781800" y="3441700"/>
                <a:ext cx="25146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Set cookie: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7493</a:t>
                </a:r>
              </a:p>
            </p:txBody>
          </p:sp>
        </p:grp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DE7219FE-2D26-9D42-AE4E-0D7F7B3AF5E9}"/>
              </a:ext>
            </a:extLst>
          </p:cNvPr>
          <p:cNvSpPr txBox="1"/>
          <p:nvPr/>
        </p:nvSpPr>
        <p:spPr>
          <a:xfrm>
            <a:off x="9238709" y="5397500"/>
            <a:ext cx="238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socks.com, 2/16/22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7817062-774D-454B-8E37-CAF7A9BA9A3F}"/>
              </a:ext>
            </a:extLst>
          </p:cNvPr>
          <p:cNvSpPr/>
          <p:nvPr/>
        </p:nvSpPr>
        <p:spPr>
          <a:xfrm>
            <a:off x="152400" y="1257300"/>
            <a:ext cx="3035300" cy="2273300"/>
          </a:xfrm>
          <a:prstGeom prst="rect">
            <a:avLst/>
          </a:prstGeom>
          <a:solidFill>
            <a:schemeClr val="bg1">
              <a:alpha val="6708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73E8AE-1256-8543-903F-14016A3284D0}"/>
              </a:ext>
            </a:extLst>
          </p:cNvPr>
          <p:cNvSpPr/>
          <p:nvPr/>
        </p:nvSpPr>
        <p:spPr>
          <a:xfrm>
            <a:off x="5041900" y="1663700"/>
            <a:ext cx="1676400" cy="82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C1C141-45F3-B748-A65C-DC6615D1E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900" y="1705046"/>
            <a:ext cx="1447800" cy="777076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4EFDBB5A-1D49-7740-BFA3-76D3B419C8FA}"/>
              </a:ext>
            </a:extLst>
          </p:cNvPr>
          <p:cNvGrpSpPr/>
          <p:nvPr/>
        </p:nvGrpSpPr>
        <p:grpSpPr>
          <a:xfrm>
            <a:off x="2946400" y="2946400"/>
            <a:ext cx="3797300" cy="1333500"/>
            <a:chOff x="2946400" y="2946400"/>
            <a:chExt cx="3797300" cy="1333500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EA8EEB57-D796-A44F-AABC-98D2692E45FA}"/>
                </a:ext>
              </a:extLst>
            </p:cNvPr>
            <p:cNvSpPr txBox="1"/>
            <p:nvPr/>
          </p:nvSpPr>
          <p:spPr>
            <a:xfrm>
              <a:off x="2946400" y="3733800"/>
              <a:ext cx="1866900" cy="31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cookie: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1634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7F4D187-FD30-4243-9DC3-FEED945AA79A}"/>
                </a:ext>
              </a:extLst>
            </p:cNvPr>
            <p:cNvGrpSpPr/>
            <p:nvPr/>
          </p:nvGrpSpPr>
          <p:grpSpPr>
            <a:xfrm>
              <a:off x="3771900" y="2946400"/>
              <a:ext cx="2971800" cy="1333500"/>
              <a:chOff x="3771900" y="2946400"/>
              <a:chExt cx="2971800" cy="1333500"/>
            </a:xfrm>
          </p:grpSpPr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B1744345-32CD-D945-8799-A1B7A26C0F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8100" y="2971800"/>
                <a:ext cx="0" cy="130810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55889BE-7365-4243-803E-53D3F804C2DC}"/>
                  </a:ext>
                </a:extLst>
              </p:cNvPr>
              <p:cNvSpPr txBox="1"/>
              <p:nvPr/>
            </p:nvSpPr>
            <p:spPr>
              <a:xfrm>
                <a:off x="5105400" y="3302000"/>
                <a:ext cx="736600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reply</a:t>
                </a:r>
              </a:p>
            </p:txBody>
          </p: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CEF64886-9C2F-0540-8430-13E580BAFE5B}"/>
                  </a:ext>
                </a:extLst>
              </p:cNvPr>
              <p:cNvGrpSpPr/>
              <p:nvPr/>
            </p:nvGrpSpPr>
            <p:grpSpPr>
              <a:xfrm>
                <a:off x="3771900" y="2946400"/>
                <a:ext cx="1473200" cy="1308100"/>
                <a:chOff x="3771900" y="2946400"/>
                <a:chExt cx="1473200" cy="1308100"/>
              </a:xfrm>
            </p:grpSpPr>
            <p:cxnSp>
              <p:nvCxnSpPr>
                <p:cNvPr id="188" name="Straight Arrow Connector 187">
                  <a:extLst>
                    <a:ext uri="{FF2B5EF4-FFF2-40B4-BE49-F238E27FC236}">
                      <a16:creationId xmlns:a16="http://schemas.microsoft.com/office/drawing/2014/main" id="{1584FBF9-445E-9940-944C-DEF9B15F5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51400" y="2946400"/>
                  <a:ext cx="0" cy="1308100"/>
                </a:xfrm>
                <a:prstGeom prst="straightConnector1">
                  <a:avLst/>
                </a:prstGeom>
                <a:ln w="25400">
                  <a:solidFill>
                    <a:srgbClr val="0E01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A200226F-2290-A54B-916F-CB43D1EF79D6}"/>
                    </a:ext>
                  </a:extLst>
                </p:cNvPr>
                <p:cNvSpPr txBox="1"/>
                <p:nvPr/>
              </p:nvSpPr>
              <p:spPr>
                <a:xfrm>
                  <a:off x="3771900" y="3276600"/>
                  <a:ext cx="1473200" cy="5410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HTTP 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GET</a:t>
                  </a:r>
                </a:p>
              </p:txBody>
            </p:sp>
          </p:grp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53EEF58-8AF1-E74B-834B-1AE029DD3520}"/>
                  </a:ext>
                </a:extLst>
              </p:cNvPr>
              <p:cNvSpPr txBox="1"/>
              <p:nvPr/>
            </p:nvSpPr>
            <p:spPr>
              <a:xfrm>
                <a:off x="4876800" y="3746500"/>
                <a:ext cx="18669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Set cookie: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1634</a:t>
                </a:r>
              </a:p>
            </p:txBody>
          </p:sp>
        </p:grp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2DA4981F-F39B-3A49-A46E-25D2EC80F748}"/>
              </a:ext>
            </a:extLst>
          </p:cNvPr>
          <p:cNvSpPr txBox="1"/>
          <p:nvPr/>
        </p:nvSpPr>
        <p:spPr>
          <a:xfrm>
            <a:off x="7010400" y="2019300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arts, 2/17/22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E2282F4-4356-234C-94F2-286B1CE1E2A1}"/>
              </a:ext>
            </a:extLst>
          </p:cNvPr>
          <p:cNvSpPr txBox="1"/>
          <p:nvPr/>
        </p:nvSpPr>
        <p:spPr>
          <a:xfrm>
            <a:off x="9251409" y="5626100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NY Times arts, 2/15/22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AC850B-40A2-CC4E-92FB-CE11DA696EF3}"/>
              </a:ext>
            </a:extLst>
          </p:cNvPr>
          <p:cNvSpPr txBox="1"/>
          <p:nvPr/>
        </p:nvSpPr>
        <p:spPr>
          <a:xfrm>
            <a:off x="5753100" y="6108700"/>
            <a:ext cx="2269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Returned ad for socks!</a:t>
            </a:r>
          </a:p>
        </p:txBody>
      </p:sp>
    </p:spTree>
    <p:extLst>
      <p:ext uri="{BB962C8B-B14F-4D97-AF65-F5344CB8AC3E}">
        <p14:creationId xmlns:p14="http://schemas.microsoft.com/office/powerpoint/2010/main" val="395101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2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B051B04-ACBF-DB44-80A7-0D40AAB4EC53}"/>
              </a:ext>
            </a:extLst>
          </p:cNvPr>
          <p:cNvSpPr txBox="1"/>
          <p:nvPr/>
        </p:nvSpPr>
        <p:spPr>
          <a:xfrm>
            <a:off x="360491" y="261258"/>
            <a:ext cx="10790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Cookies: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tracking a user’s browsing behavior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4877E6-0E15-2840-BF4C-1558F629F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41" y="1386556"/>
            <a:ext cx="10515600" cy="507139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Cookies can be used to: </a:t>
            </a:r>
          </a:p>
          <a:p>
            <a:pPr marL="463550" indent="-227013">
              <a:buClr>
                <a:srgbClr val="0A14A3"/>
              </a:buClr>
              <a:buFont typeface="Wingdings" pitchFamily="2" charset="2"/>
              <a:buChar char="§"/>
            </a:pPr>
            <a:r>
              <a:rPr lang="en-US" dirty="0"/>
              <a:t>track user behavior on a given website (</a:t>
            </a:r>
            <a:r>
              <a:rPr lang="en-US" dirty="0">
                <a:solidFill>
                  <a:srgbClr val="C00000"/>
                </a:solidFill>
              </a:rPr>
              <a:t>first party cookies</a:t>
            </a:r>
            <a:r>
              <a:rPr lang="en-US" dirty="0"/>
              <a:t>)</a:t>
            </a:r>
          </a:p>
          <a:p>
            <a:pPr marL="463550" indent="-227013">
              <a:buClr>
                <a:srgbClr val="0A14A3"/>
              </a:buClr>
              <a:buFont typeface="Wingdings" pitchFamily="2" charset="2"/>
              <a:buChar char="§"/>
            </a:pPr>
            <a:r>
              <a:rPr lang="en-US" dirty="0"/>
              <a:t>track user behavior across multiple websites (</a:t>
            </a:r>
            <a:r>
              <a:rPr lang="en-US" dirty="0">
                <a:solidFill>
                  <a:srgbClr val="C00000"/>
                </a:solidFill>
              </a:rPr>
              <a:t>third party cookies</a:t>
            </a:r>
            <a:r>
              <a:rPr lang="en-US" dirty="0"/>
              <a:t>) without user ever choosing to visit tracker site (!)</a:t>
            </a:r>
          </a:p>
          <a:p>
            <a:pPr marL="463550" indent="-227013">
              <a:buClr>
                <a:srgbClr val="0A14A3"/>
              </a:buClr>
              <a:buFont typeface="Wingdings" pitchFamily="2" charset="2"/>
              <a:buChar char="§"/>
            </a:pPr>
            <a:r>
              <a:rPr lang="en-US" dirty="0"/>
              <a:t>tracking may be </a:t>
            </a:r>
            <a:r>
              <a:rPr lang="en-US" i="1" dirty="0"/>
              <a:t>invisible</a:t>
            </a:r>
            <a:r>
              <a:rPr lang="en-US" dirty="0"/>
              <a:t> to user:</a:t>
            </a:r>
          </a:p>
          <a:p>
            <a:pPr marL="860425" lvl="1" indent="-168275">
              <a:buClr>
                <a:srgbClr val="0A14A3"/>
              </a:buClr>
            </a:pPr>
            <a:r>
              <a:rPr lang="en-US" dirty="0"/>
              <a:t>rather than displayed ad triggering HTTP GET to tracker, could be an invisible link</a:t>
            </a:r>
          </a:p>
          <a:p>
            <a:pPr marL="920750" lvl="1" indent="-227013">
              <a:buClr>
                <a:srgbClr val="0A14A3"/>
              </a:buClr>
              <a:buFont typeface="Wingdings" pitchFamily="2" charset="2"/>
              <a:buChar char="§"/>
            </a:pPr>
            <a:endParaRPr lang="en-US" dirty="0"/>
          </a:p>
          <a:p>
            <a:pPr marL="236537" indent="0">
              <a:buClr>
                <a:srgbClr val="0A14A3"/>
              </a:buClr>
              <a:buNone/>
            </a:pPr>
            <a:r>
              <a:rPr lang="en-US" dirty="0"/>
              <a:t>third party tracking via cookies:</a:t>
            </a:r>
          </a:p>
          <a:p>
            <a:pPr marL="692150" indent="-341313">
              <a:buClr>
                <a:srgbClr val="0A14A3"/>
              </a:buClr>
              <a:buFont typeface="Wingdings" pitchFamily="2" charset="2"/>
              <a:buChar char="§"/>
            </a:pPr>
            <a:r>
              <a:rPr lang="en-US" dirty="0"/>
              <a:t>disabled by default in Firefox, Safari browsers</a:t>
            </a:r>
          </a:p>
          <a:p>
            <a:pPr marL="692150" indent="-341313">
              <a:buClr>
                <a:srgbClr val="0A14A3"/>
              </a:buClr>
              <a:buFont typeface="Wingdings" pitchFamily="2" charset="2"/>
              <a:buChar char="§"/>
            </a:pPr>
            <a:r>
              <a:rPr lang="en-US" dirty="0"/>
              <a:t>to be disabled in Chrome browser in 2023</a:t>
            </a:r>
          </a:p>
        </p:txBody>
      </p:sp>
    </p:spTree>
    <p:extLst>
      <p:ext uri="{BB962C8B-B14F-4D97-AF65-F5344CB8AC3E}">
        <p14:creationId xmlns:p14="http://schemas.microsoft.com/office/powerpoint/2010/main" val="411581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Web caches</a:t>
            </a:r>
            <a:endParaRPr lang="en-US" sz="4400" dirty="0"/>
          </a:p>
        </p:txBody>
      </p:sp>
      <p:grpSp>
        <p:nvGrpSpPr>
          <p:cNvPr id="8" name="Group 171">
            <a:extLst>
              <a:ext uri="{FF2B5EF4-FFF2-40B4-BE49-F238E27FC236}">
                <a16:creationId xmlns:a16="http://schemas.microsoft.com/office/drawing/2014/main" id="{E76E25C6-83D0-304F-B3E3-A37D3DAE7B5C}"/>
              </a:ext>
            </a:extLst>
          </p:cNvPr>
          <p:cNvGrpSpPr>
            <a:grpSpLocks/>
          </p:cNvGrpSpPr>
          <p:nvPr/>
        </p:nvGrpSpPr>
        <p:grpSpPr bwMode="auto">
          <a:xfrm>
            <a:off x="6272213" y="2445088"/>
            <a:ext cx="687387" cy="763588"/>
            <a:chOff x="-44" y="1473"/>
            <a:chExt cx="981" cy="1105"/>
          </a:xfrm>
        </p:grpSpPr>
        <p:pic>
          <p:nvPicPr>
            <p:cNvPr id="10" name="Picture 172" descr="desktop_computer_stylized_medium">
              <a:extLst>
                <a:ext uri="{FF2B5EF4-FFF2-40B4-BE49-F238E27FC236}">
                  <a16:creationId xmlns:a16="http://schemas.microsoft.com/office/drawing/2014/main" id="{CB2AE99F-D134-A74A-947C-5E7B017C1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Freeform 173">
              <a:extLst>
                <a:ext uri="{FF2B5EF4-FFF2-40B4-BE49-F238E27FC236}">
                  <a16:creationId xmlns:a16="http://schemas.microsoft.com/office/drawing/2014/main" id="{CC3CBC7E-C664-ED4A-8BFE-4C6C0A390F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02">
            <a:extLst>
              <a:ext uri="{FF2B5EF4-FFF2-40B4-BE49-F238E27FC236}">
                <a16:creationId xmlns:a16="http://schemas.microsoft.com/office/drawing/2014/main" id="{341AE079-CB6E-AE4A-A6CF-6667D0BCC3A6}"/>
              </a:ext>
            </a:extLst>
          </p:cNvPr>
          <p:cNvGrpSpPr>
            <a:grpSpLocks/>
          </p:cNvGrpSpPr>
          <p:nvPr/>
        </p:nvGrpSpPr>
        <p:grpSpPr bwMode="auto">
          <a:xfrm>
            <a:off x="6337300" y="4318338"/>
            <a:ext cx="687388" cy="763588"/>
            <a:chOff x="-44" y="1473"/>
            <a:chExt cx="981" cy="1105"/>
          </a:xfrm>
        </p:grpSpPr>
        <p:pic>
          <p:nvPicPr>
            <p:cNvPr id="13" name="Picture 103" descr="desktop_computer_stylized_medium">
              <a:extLst>
                <a:ext uri="{FF2B5EF4-FFF2-40B4-BE49-F238E27FC236}">
                  <a16:creationId xmlns:a16="http://schemas.microsoft.com/office/drawing/2014/main" id="{0F7D667F-14F5-8947-8466-5A2508D1F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Freeform 104">
              <a:extLst>
                <a:ext uri="{FF2B5EF4-FFF2-40B4-BE49-F238E27FC236}">
                  <a16:creationId xmlns:a16="http://schemas.microsoft.com/office/drawing/2014/main" id="{1CCE495C-FE29-374C-9BCD-5BFBA55DE7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8" name="Group 105">
            <a:extLst>
              <a:ext uri="{FF2B5EF4-FFF2-40B4-BE49-F238E27FC236}">
                <a16:creationId xmlns:a16="http://schemas.microsoft.com/office/drawing/2014/main" id="{713D2680-FE84-BF45-82AB-42E37E22BD97}"/>
              </a:ext>
            </a:extLst>
          </p:cNvPr>
          <p:cNvGrpSpPr>
            <a:grpSpLocks/>
          </p:cNvGrpSpPr>
          <p:nvPr/>
        </p:nvGrpSpPr>
        <p:grpSpPr bwMode="auto">
          <a:xfrm>
            <a:off x="10423525" y="2586376"/>
            <a:ext cx="433388" cy="715962"/>
            <a:chOff x="4140" y="429"/>
            <a:chExt cx="1425" cy="2396"/>
          </a:xfrm>
        </p:grpSpPr>
        <p:sp>
          <p:nvSpPr>
            <p:cNvPr id="49" name="Freeform 106">
              <a:extLst>
                <a:ext uri="{FF2B5EF4-FFF2-40B4-BE49-F238E27FC236}">
                  <a16:creationId xmlns:a16="http://schemas.microsoft.com/office/drawing/2014/main" id="{F351644B-40EC-1643-B55C-BD6490B42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107">
              <a:extLst>
                <a:ext uri="{FF2B5EF4-FFF2-40B4-BE49-F238E27FC236}">
                  <a16:creationId xmlns:a16="http://schemas.microsoft.com/office/drawing/2014/main" id="{C431E1A6-A308-714C-9DB4-CD66A6C1E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Freeform 108">
              <a:extLst>
                <a:ext uri="{FF2B5EF4-FFF2-40B4-BE49-F238E27FC236}">
                  <a16:creationId xmlns:a16="http://schemas.microsoft.com/office/drawing/2014/main" id="{31CFCE65-E538-0841-8EF3-0F63DB894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109">
              <a:extLst>
                <a:ext uri="{FF2B5EF4-FFF2-40B4-BE49-F238E27FC236}">
                  <a16:creationId xmlns:a16="http://schemas.microsoft.com/office/drawing/2014/main" id="{ECC9C409-7630-F84A-B584-5C94715A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110">
              <a:extLst>
                <a:ext uri="{FF2B5EF4-FFF2-40B4-BE49-F238E27FC236}">
                  <a16:creationId xmlns:a16="http://schemas.microsoft.com/office/drawing/2014/main" id="{F46717B0-272A-7C4F-B732-92EEC8E77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5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4" name="Group 111">
              <a:extLst>
                <a:ext uri="{FF2B5EF4-FFF2-40B4-BE49-F238E27FC236}">
                  <a16:creationId xmlns:a16="http://schemas.microsoft.com/office/drawing/2014/main" id="{F4ACB840-83DF-404B-A66F-DEBB071861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" name="AutoShape 112">
                <a:extLst>
                  <a:ext uri="{FF2B5EF4-FFF2-40B4-BE49-F238E27FC236}">
                    <a16:creationId xmlns:a16="http://schemas.microsoft.com/office/drawing/2014/main" id="{A911B0DC-A8C2-124C-9C82-2A735A79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0" name="AutoShape 113">
                <a:extLst>
                  <a:ext uri="{FF2B5EF4-FFF2-40B4-BE49-F238E27FC236}">
                    <a16:creationId xmlns:a16="http://schemas.microsoft.com/office/drawing/2014/main" id="{9F0B8CE7-288A-EE43-A6E4-C3D97C626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5" name="Rectangle 114">
              <a:extLst>
                <a:ext uri="{FF2B5EF4-FFF2-40B4-BE49-F238E27FC236}">
                  <a16:creationId xmlns:a16="http://schemas.microsoft.com/office/drawing/2014/main" id="{766D4B94-8E57-804B-B018-819DFD6CD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6" name="Group 115">
              <a:extLst>
                <a:ext uri="{FF2B5EF4-FFF2-40B4-BE49-F238E27FC236}">
                  <a16:creationId xmlns:a16="http://schemas.microsoft.com/office/drawing/2014/main" id="{D994FF4C-7626-D748-A12D-5D1C5FEE1A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7" name="AutoShape 116">
                <a:extLst>
                  <a:ext uri="{FF2B5EF4-FFF2-40B4-BE49-F238E27FC236}">
                    <a16:creationId xmlns:a16="http://schemas.microsoft.com/office/drawing/2014/main" id="{198A1BC7-4B65-BC4C-8A29-B983D8E1F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30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8" name="AutoShape 117">
                <a:extLst>
                  <a:ext uri="{FF2B5EF4-FFF2-40B4-BE49-F238E27FC236}">
                    <a16:creationId xmlns:a16="http://schemas.microsoft.com/office/drawing/2014/main" id="{40DD27E4-9779-CF42-BFDD-6696DFFFA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7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7" name="Rectangle 118">
              <a:extLst>
                <a:ext uri="{FF2B5EF4-FFF2-40B4-BE49-F238E27FC236}">
                  <a16:creationId xmlns:a16="http://schemas.microsoft.com/office/drawing/2014/main" id="{ACA44148-7C10-3C49-BB35-5101746C9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Rectangle 119">
              <a:extLst>
                <a:ext uri="{FF2B5EF4-FFF2-40B4-BE49-F238E27FC236}">
                  <a16:creationId xmlns:a16="http://schemas.microsoft.com/office/drawing/2014/main" id="{4E7711E0-C3F4-3F44-939E-C5EB99D29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9" name="Group 120">
              <a:extLst>
                <a:ext uri="{FF2B5EF4-FFF2-40B4-BE49-F238E27FC236}">
                  <a16:creationId xmlns:a16="http://schemas.microsoft.com/office/drawing/2014/main" id="{67EE5E5B-A672-4948-A190-6619EF0F4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5" name="AutoShape 121">
                <a:extLst>
                  <a:ext uri="{FF2B5EF4-FFF2-40B4-BE49-F238E27FC236}">
                    <a16:creationId xmlns:a16="http://schemas.microsoft.com/office/drawing/2014/main" id="{05F4D1D6-814A-6E46-A67F-0AB27A8D1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6" name="AutoShape 122">
                <a:extLst>
                  <a:ext uri="{FF2B5EF4-FFF2-40B4-BE49-F238E27FC236}">
                    <a16:creationId xmlns:a16="http://schemas.microsoft.com/office/drawing/2014/main" id="{B26FB4DB-5CE0-0547-A9EF-8F3F889E2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3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60" name="Freeform 123">
              <a:extLst>
                <a:ext uri="{FF2B5EF4-FFF2-40B4-BE49-F238E27FC236}">
                  <a16:creationId xmlns:a16="http://schemas.microsoft.com/office/drawing/2014/main" id="{06773D0F-8045-BA4B-A438-853ED5C1E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1" name="Group 124">
              <a:extLst>
                <a:ext uri="{FF2B5EF4-FFF2-40B4-BE49-F238E27FC236}">
                  <a16:creationId xmlns:a16="http://schemas.microsoft.com/office/drawing/2014/main" id="{2289418B-58E5-6F41-8BA5-C30F733D8B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3" name="AutoShape 125">
                <a:extLst>
                  <a:ext uri="{FF2B5EF4-FFF2-40B4-BE49-F238E27FC236}">
                    <a16:creationId xmlns:a16="http://schemas.microsoft.com/office/drawing/2014/main" id="{38E6EBDC-7542-364B-BAB0-D30286482B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4" name="AutoShape 126">
                <a:extLst>
                  <a:ext uri="{FF2B5EF4-FFF2-40B4-BE49-F238E27FC236}">
                    <a16:creationId xmlns:a16="http://schemas.microsoft.com/office/drawing/2014/main" id="{54B2EB69-B7C9-EC42-B99F-19CC17D5E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62" name="Rectangle 127">
              <a:extLst>
                <a:ext uri="{FF2B5EF4-FFF2-40B4-BE49-F238E27FC236}">
                  <a16:creationId xmlns:a16="http://schemas.microsoft.com/office/drawing/2014/main" id="{08BCE1F3-76AF-E441-89A0-DA57E700E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Freeform 128">
              <a:extLst>
                <a:ext uri="{FF2B5EF4-FFF2-40B4-BE49-F238E27FC236}">
                  <a16:creationId xmlns:a16="http://schemas.microsoft.com/office/drawing/2014/main" id="{4B174135-D9EA-854A-9853-AC5CCDD44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927D55DC-6C82-634A-B79C-B427EAAD4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Oval 130">
              <a:extLst>
                <a:ext uri="{FF2B5EF4-FFF2-40B4-BE49-F238E27FC236}">
                  <a16:creationId xmlns:a16="http://schemas.microsoft.com/office/drawing/2014/main" id="{3BB31101-2EB7-F44D-8AA6-0366039E9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79253978-26CE-7249-A74C-F9743D4FB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AutoShape 132">
              <a:extLst>
                <a:ext uri="{FF2B5EF4-FFF2-40B4-BE49-F238E27FC236}">
                  <a16:creationId xmlns:a16="http://schemas.microsoft.com/office/drawing/2014/main" id="{D2E63390-A569-3942-9FC4-1FAF9A9C7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AutoShape 133">
              <a:extLst>
                <a:ext uri="{FF2B5EF4-FFF2-40B4-BE49-F238E27FC236}">
                  <a16:creationId xmlns:a16="http://schemas.microsoft.com/office/drawing/2014/main" id="{76E84029-5A5D-0B43-A027-68F72A0B1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9" name="Oval 134">
              <a:extLst>
                <a:ext uri="{FF2B5EF4-FFF2-40B4-BE49-F238E27FC236}">
                  <a16:creationId xmlns:a16="http://schemas.microsoft.com/office/drawing/2014/main" id="{3E213C1D-2C02-AD4C-9E3D-D83B7E9B8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0" name="Oval 135">
              <a:extLst>
                <a:ext uri="{FF2B5EF4-FFF2-40B4-BE49-F238E27FC236}">
                  <a16:creationId xmlns:a16="http://schemas.microsoft.com/office/drawing/2014/main" id="{8AAFA532-A081-384C-AB75-218BDC209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1" name="Oval 136">
              <a:extLst>
                <a:ext uri="{FF2B5EF4-FFF2-40B4-BE49-F238E27FC236}">
                  <a16:creationId xmlns:a16="http://schemas.microsoft.com/office/drawing/2014/main" id="{56B5635A-EB88-0440-8FBB-410A578DE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2" name="Rectangle 137">
              <a:extLst>
                <a:ext uri="{FF2B5EF4-FFF2-40B4-BE49-F238E27FC236}">
                  <a16:creationId xmlns:a16="http://schemas.microsoft.com/office/drawing/2014/main" id="{DB35C1A6-F8F8-A34C-83A8-1C5F2BC02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1" name="Rectangle 3">
            <a:extLst>
              <a:ext uri="{FF2B5EF4-FFF2-40B4-BE49-F238E27FC236}">
                <a16:creationId xmlns:a16="http://schemas.microsoft.com/office/drawing/2014/main" id="{0E93D937-D6CD-8B48-B770-F30B1D0D993E}"/>
              </a:ext>
            </a:extLst>
          </p:cNvPr>
          <p:cNvSpPr txBox="1">
            <a:spLocks noChangeArrowheads="1"/>
          </p:cNvSpPr>
          <p:nvPr/>
        </p:nvSpPr>
        <p:spPr>
          <a:xfrm>
            <a:off x="794606" y="2233994"/>
            <a:ext cx="4908362" cy="37623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user configures browser to point to a (local)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cache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browser sends all HTTP requests to cache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if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object in cache: cache returns object to client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else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cache requests object from origin server, caches received object, then returns object to client</a:t>
            </a: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333F1EEA-A155-1C41-80CD-10E94B830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380" y="1333500"/>
            <a:ext cx="1029261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Goal: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satisfy client requests without involving origin server</a:t>
            </a:r>
          </a:p>
        </p:txBody>
      </p:sp>
      <p:sp>
        <p:nvSpPr>
          <p:cNvPr id="83" name="Text Box 6">
            <a:extLst>
              <a:ext uri="{FF2B5EF4-FFF2-40B4-BE49-F238E27FC236}">
                <a16:creationId xmlns:a16="http://schemas.microsoft.com/office/drawing/2014/main" id="{70E92C74-86C4-E048-AD53-D4201EAFC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6675" y="3118188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568D9C3-D40D-D946-AB3E-DA830336DA5D}"/>
              </a:ext>
            </a:extLst>
          </p:cNvPr>
          <p:cNvGrpSpPr/>
          <p:nvPr/>
        </p:nvGrpSpPr>
        <p:grpSpPr>
          <a:xfrm>
            <a:off x="8270000" y="2687749"/>
            <a:ext cx="786882" cy="1235302"/>
            <a:chOff x="8270000" y="2687749"/>
            <a:chExt cx="786882" cy="1235302"/>
          </a:xfrm>
        </p:grpSpPr>
        <p:grpSp>
          <p:nvGrpSpPr>
            <p:cNvPr id="15" name="Group 138">
              <a:extLst>
                <a:ext uri="{FF2B5EF4-FFF2-40B4-BE49-F238E27FC236}">
                  <a16:creationId xmlns:a16="http://schemas.microsoft.com/office/drawing/2014/main" id="{BCAE7764-70F3-6C4D-BAB2-DE0B7C89D8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75663" y="3207088"/>
              <a:ext cx="400050" cy="715963"/>
              <a:chOff x="4140" y="429"/>
              <a:chExt cx="1425" cy="2396"/>
            </a:xfrm>
          </p:grpSpPr>
          <p:sp>
            <p:nvSpPr>
              <p:cNvPr id="16" name="Freeform 139">
                <a:extLst>
                  <a:ext uri="{FF2B5EF4-FFF2-40B4-BE49-F238E27FC236}">
                    <a16:creationId xmlns:a16="http://schemas.microsoft.com/office/drawing/2014/main" id="{F1B2DFA0-F79D-7B41-AEB4-30CE9076E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Rectangle 140">
                <a:extLst>
                  <a:ext uri="{FF2B5EF4-FFF2-40B4-BE49-F238E27FC236}">
                    <a16:creationId xmlns:a16="http://schemas.microsoft.com/office/drawing/2014/main" id="{C5E2EFBB-BBC5-9A42-BB0E-E6D6D2C22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8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" name="Freeform 141">
                <a:extLst>
                  <a:ext uri="{FF2B5EF4-FFF2-40B4-BE49-F238E27FC236}">
                    <a16:creationId xmlns:a16="http://schemas.microsoft.com/office/drawing/2014/main" id="{55529617-AF40-4A4A-B8BE-0A1D9AFF9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Freeform 142">
                <a:extLst>
                  <a:ext uri="{FF2B5EF4-FFF2-40B4-BE49-F238E27FC236}">
                    <a16:creationId xmlns:a16="http://schemas.microsoft.com/office/drawing/2014/main" id="{CD96A818-3AB4-9749-B364-C94B61E39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Rectangle 143">
                <a:extLst>
                  <a:ext uri="{FF2B5EF4-FFF2-40B4-BE49-F238E27FC236}">
                    <a16:creationId xmlns:a16="http://schemas.microsoft.com/office/drawing/2014/main" id="{6CB7A8CB-28B7-454A-B6FA-0B497C6EA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695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1" name="Group 144">
                <a:extLst>
                  <a:ext uri="{FF2B5EF4-FFF2-40B4-BE49-F238E27FC236}">
                    <a16:creationId xmlns:a16="http://schemas.microsoft.com/office/drawing/2014/main" id="{B151228D-C4D6-FC47-B4C4-E4FEAAC8E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6" name="AutoShape 145">
                  <a:extLst>
                    <a:ext uri="{FF2B5EF4-FFF2-40B4-BE49-F238E27FC236}">
                      <a16:creationId xmlns:a16="http://schemas.microsoft.com/office/drawing/2014/main" id="{581E8E47-6DB1-F54B-9476-01B6F2E300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" name="AutoShape 146">
                  <a:extLst>
                    <a:ext uri="{FF2B5EF4-FFF2-40B4-BE49-F238E27FC236}">
                      <a16:creationId xmlns:a16="http://schemas.microsoft.com/office/drawing/2014/main" id="{7F2D9B2C-626D-344A-83E2-C990F84150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70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2" name="Rectangle 147">
                <a:extLst>
                  <a:ext uri="{FF2B5EF4-FFF2-40B4-BE49-F238E27FC236}">
                    <a16:creationId xmlns:a16="http://schemas.microsoft.com/office/drawing/2014/main" id="{06A6E158-AA9B-7643-9927-3F063660D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" name="Group 148">
                <a:extLst>
                  <a:ext uri="{FF2B5EF4-FFF2-40B4-BE49-F238E27FC236}">
                    <a16:creationId xmlns:a16="http://schemas.microsoft.com/office/drawing/2014/main" id="{24564C8A-097F-5447-B760-9CD6285FD6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4" name="AutoShape 149">
                  <a:extLst>
                    <a:ext uri="{FF2B5EF4-FFF2-40B4-BE49-F238E27FC236}">
                      <a16:creationId xmlns:a16="http://schemas.microsoft.com/office/drawing/2014/main" id="{04C4FA5A-4748-2D42-BA0D-06AFE4DAEE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5" name="AutoShape 150">
                  <a:extLst>
                    <a:ext uri="{FF2B5EF4-FFF2-40B4-BE49-F238E27FC236}">
                      <a16:creationId xmlns:a16="http://schemas.microsoft.com/office/drawing/2014/main" id="{84E1D8C6-7DEE-484B-99EE-B608D1AEB0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92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4" name="Rectangle 151">
                <a:extLst>
                  <a:ext uri="{FF2B5EF4-FFF2-40B4-BE49-F238E27FC236}">
                    <a16:creationId xmlns:a16="http://schemas.microsoft.com/office/drawing/2014/main" id="{454AD9D8-054B-E244-8A65-C00DC300D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9" y="1359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5" name="Rectangle 152">
                <a:extLst>
                  <a:ext uri="{FF2B5EF4-FFF2-40B4-BE49-F238E27FC236}">
                    <a16:creationId xmlns:a16="http://schemas.microsoft.com/office/drawing/2014/main" id="{40C54BAB-9592-ED4B-80E1-874156D7B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6" name="Group 153">
                <a:extLst>
                  <a:ext uri="{FF2B5EF4-FFF2-40B4-BE49-F238E27FC236}">
                    <a16:creationId xmlns:a16="http://schemas.microsoft.com/office/drawing/2014/main" id="{64CB2613-6494-6C4A-AC96-EDE0548984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2" name="AutoShape 154">
                  <a:extLst>
                    <a:ext uri="{FF2B5EF4-FFF2-40B4-BE49-F238E27FC236}">
                      <a16:creationId xmlns:a16="http://schemas.microsoft.com/office/drawing/2014/main" id="{A27D1399-0ADF-5D43-8B09-BCD5BD0CD0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6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3" name="AutoShape 155">
                  <a:extLst>
                    <a:ext uri="{FF2B5EF4-FFF2-40B4-BE49-F238E27FC236}">
                      <a16:creationId xmlns:a16="http://schemas.microsoft.com/office/drawing/2014/main" id="{20A4C850-89B5-6B44-820C-B66073B752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7" name="Freeform 156">
                <a:extLst>
                  <a:ext uri="{FF2B5EF4-FFF2-40B4-BE49-F238E27FC236}">
                    <a16:creationId xmlns:a16="http://schemas.microsoft.com/office/drawing/2014/main" id="{69CA70FC-8D55-3C40-9230-BB1B319F0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8" name="Group 157">
                <a:extLst>
                  <a:ext uri="{FF2B5EF4-FFF2-40B4-BE49-F238E27FC236}">
                    <a16:creationId xmlns:a16="http://schemas.microsoft.com/office/drawing/2014/main" id="{592B4F87-8FD7-004F-9CBD-2E07936D76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0" name="AutoShape 158">
                  <a:extLst>
                    <a:ext uri="{FF2B5EF4-FFF2-40B4-BE49-F238E27FC236}">
                      <a16:creationId xmlns:a16="http://schemas.microsoft.com/office/drawing/2014/main" id="{52452D42-BA3E-B548-9F26-4F10DEBFFC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6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1" name="AutoShape 159">
                  <a:extLst>
                    <a:ext uri="{FF2B5EF4-FFF2-40B4-BE49-F238E27FC236}">
                      <a16:creationId xmlns:a16="http://schemas.microsoft.com/office/drawing/2014/main" id="{2E496C07-9C8C-B34F-8201-DBF2AB09E8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84"/>
                  <a:ext cx="690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9" name="Rectangle 160">
                <a:extLst>
                  <a:ext uri="{FF2B5EF4-FFF2-40B4-BE49-F238E27FC236}">
                    <a16:creationId xmlns:a16="http://schemas.microsoft.com/office/drawing/2014/main" id="{507783BC-460D-F943-9047-6C6F897FE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68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" name="Freeform 161">
                <a:extLst>
                  <a:ext uri="{FF2B5EF4-FFF2-40B4-BE49-F238E27FC236}">
                    <a16:creationId xmlns:a16="http://schemas.microsoft.com/office/drawing/2014/main" id="{88257E4A-4830-E644-BAF7-847C2053B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Freeform 162">
                <a:extLst>
                  <a:ext uri="{FF2B5EF4-FFF2-40B4-BE49-F238E27FC236}">
                    <a16:creationId xmlns:a16="http://schemas.microsoft.com/office/drawing/2014/main" id="{24A3F621-17CD-4645-A51D-7042FE22E5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Oval 163">
                <a:extLst>
                  <a:ext uri="{FF2B5EF4-FFF2-40B4-BE49-F238E27FC236}">
                    <a16:creationId xmlns:a16="http://schemas.microsoft.com/office/drawing/2014/main" id="{EA7A271B-C672-7748-BB6C-4320F9AE9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" name="Freeform 164">
                <a:extLst>
                  <a:ext uri="{FF2B5EF4-FFF2-40B4-BE49-F238E27FC236}">
                    <a16:creationId xmlns:a16="http://schemas.microsoft.com/office/drawing/2014/main" id="{BF246A84-BFE7-3049-922B-DD8B6EA2E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AutoShape 165">
                <a:extLst>
                  <a:ext uri="{FF2B5EF4-FFF2-40B4-BE49-F238E27FC236}">
                    <a16:creationId xmlns:a16="http://schemas.microsoft.com/office/drawing/2014/main" id="{A85BFA7C-936F-3A41-9B80-F269D0D81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9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" name="AutoShape 166">
                <a:extLst>
                  <a:ext uri="{FF2B5EF4-FFF2-40B4-BE49-F238E27FC236}">
                    <a16:creationId xmlns:a16="http://schemas.microsoft.com/office/drawing/2014/main" id="{143F5A2C-3FCC-214E-B1DD-37354850C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8" y="2713"/>
                <a:ext cx="1069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" name="Oval 167">
                <a:extLst>
                  <a:ext uri="{FF2B5EF4-FFF2-40B4-BE49-F238E27FC236}">
                    <a16:creationId xmlns:a16="http://schemas.microsoft.com/office/drawing/2014/main" id="{9F154E92-095E-194F-B02E-9A00467A0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4"/>
                <a:ext cx="158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" name="Oval 168">
                <a:extLst>
                  <a:ext uri="{FF2B5EF4-FFF2-40B4-BE49-F238E27FC236}">
                    <a16:creationId xmlns:a16="http://schemas.microsoft.com/office/drawing/2014/main" id="{9D1FEADC-3D9C-A84B-8B87-2D971178E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5" y="2384"/>
                <a:ext cx="158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8" name="Oval 169">
                <a:extLst>
                  <a:ext uri="{FF2B5EF4-FFF2-40B4-BE49-F238E27FC236}">
                    <a16:creationId xmlns:a16="http://schemas.microsoft.com/office/drawing/2014/main" id="{4E9E3512-C0DF-9C4B-84D2-8F5465E6D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2379"/>
                <a:ext cx="158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" name="Rectangle 170">
                <a:extLst>
                  <a:ext uri="{FF2B5EF4-FFF2-40B4-BE49-F238E27FC236}">
                    <a16:creationId xmlns:a16="http://schemas.microsoft.com/office/drawing/2014/main" id="{4D132F38-B955-6A4E-A501-5DB6D9BF9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84" name="Text Box 8">
              <a:extLst>
                <a:ext uri="{FF2B5EF4-FFF2-40B4-BE49-F238E27FC236}">
                  <a16:creationId xmlns:a16="http://schemas.microsoft.com/office/drawing/2014/main" id="{5DE1E660-E2FD-8848-B0BB-84A037DCCC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0000" y="2687749"/>
              <a:ext cx="786882" cy="590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Web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cache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5" name="Text Box 21">
            <a:extLst>
              <a:ext uri="{FF2B5EF4-FFF2-40B4-BE49-F238E27FC236}">
                <a16:creationId xmlns:a16="http://schemas.microsoft.com/office/drawing/2014/main" id="{E15405A8-0743-624D-A374-AA89B476D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8913" y="5089863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86" name="Group 53">
            <a:extLst>
              <a:ext uri="{FF2B5EF4-FFF2-40B4-BE49-F238E27FC236}">
                <a16:creationId xmlns:a16="http://schemas.microsoft.com/office/drawing/2014/main" id="{006A4F95-0B3D-AC43-A627-71A7FD2195DC}"/>
              </a:ext>
            </a:extLst>
          </p:cNvPr>
          <p:cNvGrpSpPr>
            <a:grpSpLocks/>
          </p:cNvGrpSpPr>
          <p:nvPr/>
        </p:nvGrpSpPr>
        <p:grpSpPr bwMode="auto">
          <a:xfrm>
            <a:off x="6915150" y="3845263"/>
            <a:ext cx="1490663" cy="760413"/>
            <a:chOff x="2942" y="2580"/>
            <a:chExt cx="939" cy="479"/>
          </a:xfrm>
        </p:grpSpPr>
        <p:sp>
          <p:nvSpPr>
            <p:cNvPr id="87" name="Line 19">
              <a:extLst>
                <a:ext uri="{FF2B5EF4-FFF2-40B4-BE49-F238E27FC236}">
                  <a16:creationId xmlns:a16="http://schemas.microsoft.com/office/drawing/2014/main" id="{C4FCDE12-2844-E249-88D6-1248CC2CE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8" y="2580"/>
              <a:ext cx="883" cy="479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Text Box 23">
              <a:extLst>
                <a:ext uri="{FF2B5EF4-FFF2-40B4-BE49-F238E27FC236}">
                  <a16:creationId xmlns:a16="http://schemas.microsoft.com/office/drawing/2014/main" id="{BDF0B946-2F1F-B54D-8334-894004430B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907361">
              <a:off x="2942" y="2645"/>
              <a:ext cx="8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3" name="Group 54">
            <a:extLst>
              <a:ext uri="{FF2B5EF4-FFF2-40B4-BE49-F238E27FC236}">
                <a16:creationId xmlns:a16="http://schemas.microsoft.com/office/drawing/2014/main" id="{0430DB37-F13E-FB4C-8461-73427AD15541}"/>
              </a:ext>
            </a:extLst>
          </p:cNvPr>
          <p:cNvGrpSpPr>
            <a:grpSpLocks/>
          </p:cNvGrpSpPr>
          <p:nvPr/>
        </p:nvGrpSpPr>
        <p:grpSpPr bwMode="auto">
          <a:xfrm>
            <a:off x="7054850" y="3932576"/>
            <a:ext cx="1487488" cy="785812"/>
            <a:chOff x="3030" y="2635"/>
            <a:chExt cx="937" cy="495"/>
          </a:xfrm>
        </p:grpSpPr>
        <p:sp>
          <p:nvSpPr>
            <p:cNvPr id="94" name="Line 20">
              <a:extLst>
                <a:ext uri="{FF2B5EF4-FFF2-40B4-BE49-F238E27FC236}">
                  <a16:creationId xmlns:a16="http://schemas.microsoft.com/office/drawing/2014/main" id="{68522646-1C6E-6141-85AF-6F21328BDB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30" y="2635"/>
              <a:ext cx="884" cy="49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Text Box 25">
              <a:extLst>
                <a:ext uri="{FF2B5EF4-FFF2-40B4-BE49-F238E27FC236}">
                  <a16:creationId xmlns:a16="http://schemas.microsoft.com/office/drawing/2014/main" id="{497C49B3-B78E-EF40-9F30-9D168B831D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862217">
              <a:off x="3069" y="2846"/>
              <a:ext cx="8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6" name="Group 49">
            <a:extLst>
              <a:ext uri="{FF2B5EF4-FFF2-40B4-BE49-F238E27FC236}">
                <a16:creationId xmlns:a16="http://schemas.microsoft.com/office/drawing/2014/main" id="{8EC23EE2-3572-4749-B83B-56A3E22AF760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2873713"/>
            <a:ext cx="3251200" cy="730250"/>
            <a:chOff x="3002" y="1979"/>
            <a:chExt cx="2048" cy="460"/>
          </a:xfrm>
        </p:grpSpPr>
        <p:sp>
          <p:nvSpPr>
            <p:cNvPr id="97" name="Freeform 18">
              <a:extLst>
                <a:ext uri="{FF2B5EF4-FFF2-40B4-BE49-F238E27FC236}">
                  <a16:creationId xmlns:a16="http://schemas.microsoft.com/office/drawing/2014/main" id="{B3BFA12B-AF52-444A-9C8D-FD235EBCD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" y="1979"/>
              <a:ext cx="2048" cy="460"/>
            </a:xfrm>
            <a:custGeom>
              <a:avLst/>
              <a:gdLst>
                <a:gd name="T0" fmla="*/ 0 w 2048"/>
                <a:gd name="T1" fmla="*/ 2 h 460"/>
                <a:gd name="T2" fmla="*/ 1011 w 2048"/>
                <a:gd name="T3" fmla="*/ 460 h 460"/>
                <a:gd name="T4" fmla="*/ 2048 w 2048"/>
                <a:gd name="T5" fmla="*/ 0 h 460"/>
                <a:gd name="T6" fmla="*/ 0 60000 65536"/>
                <a:gd name="T7" fmla="*/ 0 60000 65536"/>
                <a:gd name="T8" fmla="*/ 0 60000 65536"/>
                <a:gd name="T9" fmla="*/ 0 w 2048"/>
                <a:gd name="T10" fmla="*/ 0 h 460"/>
                <a:gd name="T11" fmla="*/ 2048 w 2048"/>
                <a:gd name="T12" fmla="*/ 460 h 4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8" h="460">
                  <a:moveTo>
                    <a:pt x="0" y="2"/>
                  </a:moveTo>
                  <a:lnTo>
                    <a:pt x="1011" y="460"/>
                  </a:lnTo>
                  <a:lnTo>
                    <a:pt x="2048" y="0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Text Box 22">
              <a:extLst>
                <a:ext uri="{FF2B5EF4-FFF2-40B4-BE49-F238E27FC236}">
                  <a16:creationId xmlns:a16="http://schemas.microsoft.com/office/drawing/2014/main" id="{5DC9736F-EB13-904A-A584-847C86859C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22049">
              <a:off x="3129" y="2005"/>
              <a:ext cx="8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" name="Text Box 45">
              <a:extLst>
                <a:ext uri="{FF2B5EF4-FFF2-40B4-BE49-F238E27FC236}">
                  <a16:creationId xmlns:a16="http://schemas.microsoft.com/office/drawing/2014/main" id="{5F201396-3496-B54A-87C0-83E69A7B87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180032">
              <a:off x="4160" y="2015"/>
              <a:ext cx="8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01" name="Text Box 48">
            <a:extLst>
              <a:ext uri="{FF2B5EF4-FFF2-40B4-BE49-F238E27FC236}">
                <a16:creationId xmlns:a16="http://schemas.microsoft.com/office/drawing/2014/main" id="{53C0E2C7-E328-094F-86C2-7FF28BDF9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1826" y="3292132"/>
            <a:ext cx="708848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origin 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server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03" name="Picture 56">
            <a:extLst>
              <a:ext uri="{FF2B5EF4-FFF2-40B4-BE49-F238E27FC236}">
                <a16:creationId xmlns:a16="http://schemas.microsoft.com/office/drawing/2014/main" id="{D1860A46-FB8D-2145-A291-FDFCD300B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588" y="2381588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4" name="Group 60">
            <a:extLst>
              <a:ext uri="{FF2B5EF4-FFF2-40B4-BE49-F238E27FC236}">
                <a16:creationId xmlns:a16="http://schemas.microsoft.com/office/drawing/2014/main" id="{1E55489F-3411-D147-A30E-37C79E67D16D}"/>
              </a:ext>
            </a:extLst>
          </p:cNvPr>
          <p:cNvGrpSpPr>
            <a:grpSpLocks/>
          </p:cNvGrpSpPr>
          <p:nvPr/>
        </p:nvGrpSpPr>
        <p:grpSpPr bwMode="auto">
          <a:xfrm>
            <a:off x="6237288" y="2421276"/>
            <a:ext cx="4110038" cy="1814512"/>
            <a:chOff x="2515" y="1687"/>
            <a:chExt cx="2589" cy="1143"/>
          </a:xfrm>
        </p:grpSpPr>
        <p:sp>
          <p:nvSpPr>
            <p:cNvPr id="105" name="Freeform 44">
              <a:extLst>
                <a:ext uri="{FF2B5EF4-FFF2-40B4-BE49-F238E27FC236}">
                  <a16:creationId xmlns:a16="http://schemas.microsoft.com/office/drawing/2014/main" id="{AD023CD7-2DF4-0047-A0A8-EE7C8FDF2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" y="2026"/>
              <a:ext cx="2119" cy="476"/>
            </a:xfrm>
            <a:custGeom>
              <a:avLst/>
              <a:gdLst>
                <a:gd name="T0" fmla="*/ 2119 w 2119"/>
                <a:gd name="T1" fmla="*/ 0 h 476"/>
                <a:gd name="T2" fmla="*/ 1020 w 2119"/>
                <a:gd name="T3" fmla="*/ 476 h 476"/>
                <a:gd name="T4" fmla="*/ 0 w 2119"/>
                <a:gd name="T5" fmla="*/ 8 h 476"/>
                <a:gd name="T6" fmla="*/ 0 60000 65536"/>
                <a:gd name="T7" fmla="*/ 0 60000 65536"/>
                <a:gd name="T8" fmla="*/ 0 60000 65536"/>
                <a:gd name="T9" fmla="*/ 0 w 2119"/>
                <a:gd name="T10" fmla="*/ 0 h 476"/>
                <a:gd name="T11" fmla="*/ 2119 w 2119"/>
                <a:gd name="T12" fmla="*/ 476 h 4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9" h="476">
                  <a:moveTo>
                    <a:pt x="2119" y="0"/>
                  </a:moveTo>
                  <a:lnTo>
                    <a:pt x="1020" y="476"/>
                  </a:lnTo>
                  <a:lnTo>
                    <a:pt x="0" y="8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Text Box 24">
              <a:extLst>
                <a:ext uri="{FF2B5EF4-FFF2-40B4-BE49-F238E27FC236}">
                  <a16:creationId xmlns:a16="http://schemas.microsoft.com/office/drawing/2014/main" id="{3A73F75B-5403-E34F-8197-7456A76E7D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11598">
              <a:off x="2963" y="2243"/>
              <a:ext cx="8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Text Box 46">
              <a:extLst>
                <a:ext uri="{FF2B5EF4-FFF2-40B4-BE49-F238E27FC236}">
                  <a16:creationId xmlns:a16="http://schemas.microsoft.com/office/drawing/2014/main" id="{84D34D31-F002-7644-A66C-387CC45D7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184211">
              <a:off x="4193" y="2231"/>
              <a:ext cx="8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108" name="Picture 57">
              <a:extLst>
                <a:ext uri="{FF2B5EF4-FFF2-40B4-BE49-F238E27FC236}">
                  <a16:creationId xmlns:a16="http://schemas.microsoft.com/office/drawing/2014/main" id="{AAE983CF-984C-9D4D-815F-5073893D2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" y="255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59">
              <a:extLst>
                <a:ext uri="{FF2B5EF4-FFF2-40B4-BE49-F238E27FC236}">
                  <a16:creationId xmlns:a16="http://schemas.microsoft.com/office/drawing/2014/main" id="{24961BA7-6903-124E-955A-AEDC5B6FBE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" y="168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0" name="Picture 61">
            <a:extLst>
              <a:ext uri="{FF2B5EF4-FFF2-40B4-BE49-F238E27FC236}">
                <a16:creationId xmlns:a16="http://schemas.microsoft.com/office/drawing/2014/main" id="{DB808EFC-F790-0C46-B5F2-BCC2B49C4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13" y="4362788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Slide Number Placeholder 2">
            <a:extLst>
              <a:ext uri="{FF2B5EF4-FFF2-40B4-BE49-F238E27FC236}">
                <a16:creationId xmlns:a16="http://schemas.microsoft.com/office/drawing/2014/main" id="{AAEEF6BD-F1CB-4A4C-82D3-5C6EE9E6D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79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Web caches</a:t>
            </a:r>
            <a:endParaRPr lang="en-US" sz="4400" dirty="0"/>
          </a:p>
        </p:txBody>
      </p:sp>
      <p:sp>
        <p:nvSpPr>
          <p:cNvPr id="144" name="Rectangle 3">
            <a:extLst>
              <a:ext uri="{FF2B5EF4-FFF2-40B4-BE49-F238E27FC236}">
                <a16:creationId xmlns:a16="http://schemas.microsoft.com/office/drawing/2014/main" id="{7B8521C1-7DCD-9344-8BCE-E617E0E93A48}"/>
              </a:ext>
            </a:extLst>
          </p:cNvPr>
          <p:cNvSpPr txBox="1">
            <a:spLocks noChangeArrowheads="1"/>
          </p:cNvSpPr>
          <p:nvPr/>
        </p:nvSpPr>
        <p:spPr>
          <a:xfrm>
            <a:off x="600308" y="1534695"/>
            <a:ext cx="4752277" cy="2134937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7988" marR="0" lvl="0" indent="-2778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cache acts as both client and server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server for original requesting client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 to origin server</a:t>
            </a:r>
          </a:p>
        </p:txBody>
      </p:sp>
      <p:sp>
        <p:nvSpPr>
          <p:cNvPr id="145" name="Rectangle 4">
            <a:extLst>
              <a:ext uri="{FF2B5EF4-FFF2-40B4-BE49-F238E27FC236}">
                <a16:creationId xmlns:a16="http://schemas.microsoft.com/office/drawing/2014/main" id="{F6AE5A0B-A69D-B948-BD0F-B69E446252C4}"/>
              </a:ext>
            </a:extLst>
          </p:cNvPr>
          <p:cNvSpPr txBox="1">
            <a:spLocks noChangeArrowheads="1"/>
          </p:cNvSpPr>
          <p:nvPr/>
        </p:nvSpPr>
        <p:spPr>
          <a:xfrm>
            <a:off x="5544015" y="1534695"/>
            <a:ext cx="6047678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Why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caching?</a:t>
            </a:r>
          </a:p>
          <a:p>
            <a:pPr marL="40798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reduce response time for client request </a:t>
            </a:r>
          </a:p>
          <a:p>
            <a:pPr marL="750888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cache is closer to client</a:t>
            </a:r>
          </a:p>
          <a:p>
            <a:pPr marL="40798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reduce traffic on an institution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’s access link</a:t>
            </a:r>
          </a:p>
          <a:p>
            <a:pPr marL="40798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Internet is dense with caches </a:t>
            </a:r>
          </a:p>
          <a:p>
            <a:pPr marL="750888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enables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poor” content providers to more effectively deliver content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78A0BA-EA92-E84B-9D25-74AB5B584F39}"/>
              </a:ext>
            </a:extLst>
          </p:cNvPr>
          <p:cNvGrpSpPr/>
          <p:nvPr/>
        </p:nvGrpSpPr>
        <p:grpSpPr>
          <a:xfrm>
            <a:off x="632391" y="3810000"/>
            <a:ext cx="4798594" cy="2217821"/>
            <a:chOff x="632391" y="3810000"/>
            <a:chExt cx="4798594" cy="221782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367C1AB-A47E-5446-99C0-0905B5F05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462" y="5015497"/>
              <a:ext cx="4324685" cy="4521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CF5707-C36A-2B44-B3DE-6F31EEC7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6130" y="5587331"/>
              <a:ext cx="4364855" cy="440490"/>
            </a:xfrm>
            <a:prstGeom prst="rect">
              <a:avLst/>
            </a:prstGeom>
          </p:spPr>
        </p:pic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9E701FCD-5285-BE4B-BD4D-92A5F9D53E0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32391" y="3810000"/>
              <a:ext cx="4757756" cy="1327484"/>
            </a:xfrm>
            <a:prstGeom prst="rect">
              <a:avLst/>
            </a:prstGeom>
          </p:spPr>
          <p:txBody>
            <a:bodyPr/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7988" marR="0" lvl="0" indent="-277813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server tells cache about object’s allowable caching in response header:</a:t>
              </a:r>
            </a:p>
          </p:txBody>
        </p:sp>
      </p:grp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293899FF-7A74-EF40-AE83-53C006278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24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E83591-8817-3D4E-B1D7-7CB768593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3598333"/>
            <a:ext cx="1255183" cy="1030679"/>
          </a:xfrm>
          <a:prstGeom prst="rect">
            <a:avLst/>
          </a:prstGeom>
        </p:spPr>
      </p:pic>
      <p:pic>
        <p:nvPicPr>
          <p:cNvPr id="1026" name="Picture 2" descr="Image result for hot icon">
            <a:extLst>
              <a:ext uri="{FF2B5EF4-FFF2-40B4-BE49-F238E27FC236}">
                <a16:creationId xmlns:a16="http://schemas.microsoft.com/office/drawing/2014/main" id="{A7EAAD91-B13A-FE4B-8E84-68108CE64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660" y="3598333"/>
            <a:ext cx="721782" cy="72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>
                <a:ea typeface="ＭＳ Ｐゴシック" panose="020B0600070205080204" pitchFamily="34" charset="-128"/>
              </a:rPr>
              <a:t>Caching example</a:t>
            </a:r>
            <a:endParaRPr lang="en-US" sz="4800" dirty="0"/>
          </a:p>
        </p:txBody>
      </p:sp>
      <p:sp>
        <p:nvSpPr>
          <p:cNvPr id="254" name="Line 2">
            <a:extLst>
              <a:ext uri="{FF2B5EF4-FFF2-40B4-BE49-F238E27FC236}">
                <a16:creationId xmlns:a16="http://schemas.microsoft.com/office/drawing/2014/main" id="{774FD470-E109-844C-8A9E-6F5E6FD1E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3455" y="2487883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5" name="Text Box 50">
            <a:extLst>
              <a:ext uri="{FF2B5EF4-FFF2-40B4-BE49-F238E27FC236}">
                <a16:creationId xmlns:a16="http://schemas.microsoft.com/office/drawing/2014/main" id="{A32DDB4D-8BE1-2B43-89DB-1EA570D47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2330" y="1902096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origin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servers</a:t>
            </a:r>
          </a:p>
        </p:txBody>
      </p:sp>
      <p:sp>
        <p:nvSpPr>
          <p:cNvPr id="256" name="Line 51">
            <a:extLst>
              <a:ext uri="{FF2B5EF4-FFF2-40B4-BE49-F238E27FC236}">
                <a16:creationId xmlns:a16="http://schemas.microsoft.com/office/drawing/2014/main" id="{D0BFCD11-A1DC-B64D-A23A-23C7A76C3D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3080" y="2106883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7" name="Line 52">
            <a:extLst>
              <a:ext uri="{FF2B5EF4-FFF2-40B4-BE49-F238E27FC236}">
                <a16:creationId xmlns:a16="http://schemas.microsoft.com/office/drawing/2014/main" id="{E39DF75E-B023-5548-A7F0-9C4A8ADBD4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21730" y="2144983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8" name="Line 53">
            <a:extLst>
              <a:ext uri="{FF2B5EF4-FFF2-40B4-BE49-F238E27FC236}">
                <a16:creationId xmlns:a16="http://schemas.microsoft.com/office/drawing/2014/main" id="{E3BFB499-7F23-164F-A225-CAAA7B8007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78930" y="2306908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9" name="Line 54">
            <a:extLst>
              <a:ext uri="{FF2B5EF4-FFF2-40B4-BE49-F238E27FC236}">
                <a16:creationId xmlns:a16="http://schemas.microsoft.com/office/drawing/2014/main" id="{24D51B99-FE66-D84E-AF2C-706F58BCCC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40855" y="3068908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0" name="Freeform 55">
            <a:extLst>
              <a:ext uri="{FF2B5EF4-FFF2-40B4-BE49-F238E27FC236}">
                <a16:creationId xmlns:a16="http://schemas.microsoft.com/office/drawing/2014/main" id="{0AF0F7C2-E293-2A4E-B4A0-9966DF5B5243}"/>
              </a:ext>
            </a:extLst>
          </p:cNvPr>
          <p:cNvSpPr>
            <a:spLocks/>
          </p:cNvSpPr>
          <p:nvPr/>
        </p:nvSpPr>
        <p:spPr bwMode="auto">
          <a:xfrm>
            <a:off x="8158067" y="2111064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1" name="Text Box 70">
            <a:extLst>
              <a:ext uri="{FF2B5EF4-FFF2-40B4-BE49-F238E27FC236}">
                <a16:creationId xmlns:a16="http://schemas.microsoft.com/office/drawing/2014/main" id="{6E272ACE-5938-0646-A38F-6031C9F45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030" y="2432321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public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Internet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2" name="Freeform 71">
            <a:extLst>
              <a:ext uri="{FF2B5EF4-FFF2-40B4-BE49-F238E27FC236}">
                <a16:creationId xmlns:a16="http://schemas.microsoft.com/office/drawing/2014/main" id="{A7C4DEB4-E3E6-8547-B127-1273B3D3EA69}"/>
              </a:ext>
            </a:extLst>
          </p:cNvPr>
          <p:cNvSpPr>
            <a:spLocks/>
          </p:cNvSpPr>
          <p:nvPr/>
        </p:nvSpPr>
        <p:spPr bwMode="auto">
          <a:xfrm>
            <a:off x="7762780" y="4516708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3" name="Line 77">
            <a:extLst>
              <a:ext uri="{FF2B5EF4-FFF2-40B4-BE49-F238E27FC236}">
                <a16:creationId xmlns:a16="http://schemas.microsoft.com/office/drawing/2014/main" id="{0E1C7AA0-FA95-B844-83B1-903DF41A68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7755" y="4780233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4" name="Line 78">
            <a:extLst>
              <a:ext uri="{FF2B5EF4-FFF2-40B4-BE49-F238E27FC236}">
                <a16:creationId xmlns:a16="http://schemas.microsoft.com/office/drawing/2014/main" id="{0173F26E-AC6F-FD4F-995F-CADED52CD4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07342" y="4827858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5" name="Line 79">
            <a:extLst>
              <a:ext uri="{FF2B5EF4-FFF2-40B4-BE49-F238E27FC236}">
                <a16:creationId xmlns:a16="http://schemas.microsoft.com/office/drawing/2014/main" id="{3CEA4312-2D22-9340-9D8D-17C8CC88AE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05" y="4834208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7" name="Line 95">
            <a:extLst>
              <a:ext uri="{FF2B5EF4-FFF2-40B4-BE49-F238E27FC236}">
                <a16:creationId xmlns:a16="http://schemas.microsoft.com/office/drawing/2014/main" id="{7E28B523-ED73-8C40-ACD2-43F86A8C4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407430" y="3545158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8" name="Text Box 97">
            <a:extLst>
              <a:ext uri="{FF2B5EF4-FFF2-40B4-BE49-F238E27FC236}">
                <a16:creationId xmlns:a16="http://schemas.microsoft.com/office/drawing/2014/main" id="{C679E988-7156-B949-B8A6-F53CA81FB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480" y="4357958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institutional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9" name="Text Box 98">
            <a:extLst>
              <a:ext uri="{FF2B5EF4-FFF2-40B4-BE49-F238E27FC236}">
                <a16:creationId xmlns:a16="http://schemas.microsoft.com/office/drawing/2014/main" id="{67295E16-B892-F14C-929B-3E20FB109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667" y="4738958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 Gbps LAN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0" name="Text Box 99">
            <a:extLst>
              <a:ext uri="{FF2B5EF4-FFF2-40B4-BE49-F238E27FC236}">
                <a16:creationId xmlns:a16="http://schemas.microsoft.com/office/drawing/2014/main" id="{6A31B9E8-42B5-DA4F-BEEB-38A1A2168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9017" y="3734071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1.54 Mbps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access link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0" name="Oval 137">
            <a:extLst>
              <a:ext uri="{FF2B5EF4-FFF2-40B4-BE49-F238E27FC236}">
                <a16:creationId xmlns:a16="http://schemas.microsoft.com/office/drawing/2014/main" id="{A9F8C12A-15DE-3145-8755-75410365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717" y="4370340"/>
            <a:ext cx="940980" cy="509975"/>
          </a:xfrm>
          <a:prstGeom prst="ellips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92" name="Group 139">
            <a:extLst>
              <a:ext uri="{FF2B5EF4-FFF2-40B4-BE49-F238E27FC236}">
                <a16:creationId xmlns:a16="http://schemas.microsoft.com/office/drawing/2014/main" id="{F9E9E22C-69D8-A847-9177-B4D5A14ECA28}"/>
              </a:ext>
            </a:extLst>
          </p:cNvPr>
          <p:cNvGrpSpPr>
            <a:grpSpLocks/>
          </p:cNvGrpSpPr>
          <p:nvPr/>
        </p:nvGrpSpPr>
        <p:grpSpPr bwMode="auto">
          <a:xfrm>
            <a:off x="7735792" y="2035446"/>
            <a:ext cx="377825" cy="576262"/>
            <a:chOff x="4140" y="429"/>
            <a:chExt cx="1425" cy="2396"/>
          </a:xfrm>
        </p:grpSpPr>
        <p:sp>
          <p:nvSpPr>
            <p:cNvPr id="293" name="Freeform 140">
              <a:extLst>
                <a:ext uri="{FF2B5EF4-FFF2-40B4-BE49-F238E27FC236}">
                  <a16:creationId xmlns:a16="http://schemas.microsoft.com/office/drawing/2014/main" id="{86EDF6AA-4B2E-6342-9BFA-CFF30B1C2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4" name="Rectangle 141">
              <a:extLst>
                <a:ext uri="{FF2B5EF4-FFF2-40B4-BE49-F238E27FC236}">
                  <a16:creationId xmlns:a16="http://schemas.microsoft.com/office/drawing/2014/main" id="{6B9D834D-0DEE-9248-AD7A-C2D336AEB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5" name="Freeform 142">
              <a:extLst>
                <a:ext uri="{FF2B5EF4-FFF2-40B4-BE49-F238E27FC236}">
                  <a16:creationId xmlns:a16="http://schemas.microsoft.com/office/drawing/2014/main" id="{29245DF3-F7D6-B840-B253-23D4A8D2C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Freeform 143">
              <a:extLst>
                <a:ext uri="{FF2B5EF4-FFF2-40B4-BE49-F238E27FC236}">
                  <a16:creationId xmlns:a16="http://schemas.microsoft.com/office/drawing/2014/main" id="{B747AC17-9BF4-BB41-A5DA-D229A9BA1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144">
              <a:extLst>
                <a:ext uri="{FF2B5EF4-FFF2-40B4-BE49-F238E27FC236}">
                  <a16:creationId xmlns:a16="http://schemas.microsoft.com/office/drawing/2014/main" id="{1B65D50E-A82B-7347-A7F6-556D3939D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8" name="Group 145">
              <a:extLst>
                <a:ext uri="{FF2B5EF4-FFF2-40B4-BE49-F238E27FC236}">
                  <a16:creationId xmlns:a16="http://schemas.microsoft.com/office/drawing/2014/main" id="{E47B5BD8-DFF7-9441-92CB-80BB05AB6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23" name="AutoShape 146">
                <a:extLst>
                  <a:ext uri="{FF2B5EF4-FFF2-40B4-BE49-F238E27FC236}">
                    <a16:creationId xmlns:a16="http://schemas.microsoft.com/office/drawing/2014/main" id="{B75BF63D-E7E0-6640-A10B-E09175442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AutoShape 147">
                <a:extLst>
                  <a:ext uri="{FF2B5EF4-FFF2-40B4-BE49-F238E27FC236}">
                    <a16:creationId xmlns:a16="http://schemas.microsoft.com/office/drawing/2014/main" id="{074358F6-E1DA-D042-B053-9C4C54023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9" name="Rectangle 148">
              <a:extLst>
                <a:ext uri="{FF2B5EF4-FFF2-40B4-BE49-F238E27FC236}">
                  <a16:creationId xmlns:a16="http://schemas.microsoft.com/office/drawing/2014/main" id="{DECDE972-9E25-674C-ACC1-43F55CD92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0" name="Group 149">
              <a:extLst>
                <a:ext uri="{FF2B5EF4-FFF2-40B4-BE49-F238E27FC236}">
                  <a16:creationId xmlns:a16="http://schemas.microsoft.com/office/drawing/2014/main" id="{82296A06-752A-254D-8846-4D0F3F43F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1" name="AutoShape 150">
                <a:extLst>
                  <a:ext uri="{FF2B5EF4-FFF2-40B4-BE49-F238E27FC236}">
                    <a16:creationId xmlns:a16="http://schemas.microsoft.com/office/drawing/2014/main" id="{F5A8BC22-523A-4147-9575-B8F7D060F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2" name="AutoShape 151">
                <a:extLst>
                  <a:ext uri="{FF2B5EF4-FFF2-40B4-BE49-F238E27FC236}">
                    <a16:creationId xmlns:a16="http://schemas.microsoft.com/office/drawing/2014/main" id="{EAF2AC7F-A8C0-FC4F-8C37-5D458F19B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1" name="Rectangle 152">
              <a:extLst>
                <a:ext uri="{FF2B5EF4-FFF2-40B4-BE49-F238E27FC236}">
                  <a16:creationId xmlns:a16="http://schemas.microsoft.com/office/drawing/2014/main" id="{4F90A69C-CEC4-A24D-9C82-52BA6FC8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153">
              <a:extLst>
                <a:ext uri="{FF2B5EF4-FFF2-40B4-BE49-F238E27FC236}">
                  <a16:creationId xmlns:a16="http://schemas.microsoft.com/office/drawing/2014/main" id="{4EAFCA72-25B7-7747-916E-327595FF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3" name="Group 154">
              <a:extLst>
                <a:ext uri="{FF2B5EF4-FFF2-40B4-BE49-F238E27FC236}">
                  <a16:creationId xmlns:a16="http://schemas.microsoft.com/office/drawing/2014/main" id="{8277CD38-8B7B-9748-AD3B-10D14BC1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9" name="AutoShape 155">
                <a:extLst>
                  <a:ext uri="{FF2B5EF4-FFF2-40B4-BE49-F238E27FC236}">
                    <a16:creationId xmlns:a16="http://schemas.microsoft.com/office/drawing/2014/main" id="{5B02472C-767E-8C4B-A1E5-693F9C4C2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AutoShape 156">
                <a:extLst>
                  <a:ext uri="{FF2B5EF4-FFF2-40B4-BE49-F238E27FC236}">
                    <a16:creationId xmlns:a16="http://schemas.microsoft.com/office/drawing/2014/main" id="{DA6E1AA2-450F-174D-A85C-5D39B60AB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4" name="Freeform 157">
              <a:extLst>
                <a:ext uri="{FF2B5EF4-FFF2-40B4-BE49-F238E27FC236}">
                  <a16:creationId xmlns:a16="http://schemas.microsoft.com/office/drawing/2014/main" id="{43557BDC-C555-5040-B5DB-5D425E9BF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5" name="Group 158">
              <a:extLst>
                <a:ext uri="{FF2B5EF4-FFF2-40B4-BE49-F238E27FC236}">
                  <a16:creationId xmlns:a16="http://schemas.microsoft.com/office/drawing/2014/main" id="{C333E870-3BD7-C645-AAC2-98508A7E36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7" name="AutoShape 159">
                <a:extLst>
                  <a:ext uri="{FF2B5EF4-FFF2-40B4-BE49-F238E27FC236}">
                    <a16:creationId xmlns:a16="http://schemas.microsoft.com/office/drawing/2014/main" id="{EFC968C4-6392-E247-9A44-0D21D80BC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AutoShape 160">
                <a:extLst>
                  <a:ext uri="{FF2B5EF4-FFF2-40B4-BE49-F238E27FC236}">
                    <a16:creationId xmlns:a16="http://schemas.microsoft.com/office/drawing/2014/main" id="{9315F821-D903-1C43-B0DF-C13E1CFC6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6" name="Rectangle 161">
              <a:extLst>
                <a:ext uri="{FF2B5EF4-FFF2-40B4-BE49-F238E27FC236}">
                  <a16:creationId xmlns:a16="http://schemas.microsoft.com/office/drawing/2014/main" id="{4A93E05B-231B-8F4E-AC44-1E61C877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Freeform 162">
              <a:extLst>
                <a:ext uri="{FF2B5EF4-FFF2-40B4-BE49-F238E27FC236}">
                  <a16:creationId xmlns:a16="http://schemas.microsoft.com/office/drawing/2014/main" id="{A81021FA-3B4B-8540-B233-88280DF9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Freeform 163">
              <a:extLst>
                <a:ext uri="{FF2B5EF4-FFF2-40B4-BE49-F238E27FC236}">
                  <a16:creationId xmlns:a16="http://schemas.microsoft.com/office/drawing/2014/main" id="{B4BBCFA8-CE65-3B46-B8C0-90C8E2A9F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Oval 164">
              <a:extLst>
                <a:ext uri="{FF2B5EF4-FFF2-40B4-BE49-F238E27FC236}">
                  <a16:creationId xmlns:a16="http://schemas.microsoft.com/office/drawing/2014/main" id="{5BC0A35E-B59B-2747-AF4F-E2B7BF2E9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65">
              <a:extLst>
                <a:ext uri="{FF2B5EF4-FFF2-40B4-BE49-F238E27FC236}">
                  <a16:creationId xmlns:a16="http://schemas.microsoft.com/office/drawing/2014/main" id="{18C56782-0533-9C40-9224-8F36130D8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AutoShape 166">
              <a:extLst>
                <a:ext uri="{FF2B5EF4-FFF2-40B4-BE49-F238E27FC236}">
                  <a16:creationId xmlns:a16="http://schemas.microsoft.com/office/drawing/2014/main" id="{B68A6AC7-4ED2-D44E-90B8-E63CF73BB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AutoShape 167">
              <a:extLst>
                <a:ext uri="{FF2B5EF4-FFF2-40B4-BE49-F238E27FC236}">
                  <a16:creationId xmlns:a16="http://schemas.microsoft.com/office/drawing/2014/main" id="{906EF179-00FE-3F4F-AD8D-E9B8F23DE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Oval 168">
              <a:extLst>
                <a:ext uri="{FF2B5EF4-FFF2-40B4-BE49-F238E27FC236}">
                  <a16:creationId xmlns:a16="http://schemas.microsoft.com/office/drawing/2014/main" id="{714D65B7-5EDC-2840-9C29-D308D9655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Oval 169">
              <a:extLst>
                <a:ext uri="{FF2B5EF4-FFF2-40B4-BE49-F238E27FC236}">
                  <a16:creationId xmlns:a16="http://schemas.microsoft.com/office/drawing/2014/main" id="{E64A117A-C67D-AB41-A8E7-4A508BB31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5" name="Oval 170">
              <a:extLst>
                <a:ext uri="{FF2B5EF4-FFF2-40B4-BE49-F238E27FC236}">
                  <a16:creationId xmlns:a16="http://schemas.microsoft.com/office/drawing/2014/main" id="{C59668D3-09F9-BD44-8596-C0181891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171">
              <a:extLst>
                <a:ext uri="{FF2B5EF4-FFF2-40B4-BE49-F238E27FC236}">
                  <a16:creationId xmlns:a16="http://schemas.microsoft.com/office/drawing/2014/main" id="{8E530C7C-3D86-3C4B-891E-CB9AC883F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5" name="Group 172">
            <a:extLst>
              <a:ext uri="{FF2B5EF4-FFF2-40B4-BE49-F238E27FC236}">
                <a16:creationId xmlns:a16="http://schemas.microsoft.com/office/drawing/2014/main" id="{F34C0BB9-9ECA-9B40-B10C-16DEDBDC16C3}"/>
              </a:ext>
            </a:extLst>
          </p:cNvPr>
          <p:cNvGrpSpPr>
            <a:grpSpLocks/>
          </p:cNvGrpSpPr>
          <p:nvPr/>
        </p:nvGrpSpPr>
        <p:grpSpPr bwMode="auto">
          <a:xfrm>
            <a:off x="7885017" y="5148533"/>
            <a:ext cx="525463" cy="557213"/>
            <a:chOff x="-44" y="1473"/>
            <a:chExt cx="981" cy="1105"/>
          </a:xfrm>
        </p:grpSpPr>
        <p:pic>
          <p:nvPicPr>
            <p:cNvPr id="326" name="Picture 173" descr="desktop_computer_stylized_medium">
              <a:extLst>
                <a:ext uri="{FF2B5EF4-FFF2-40B4-BE49-F238E27FC236}">
                  <a16:creationId xmlns:a16="http://schemas.microsoft.com/office/drawing/2014/main" id="{58DEA6BA-6A8A-414B-A5D1-8C42E963B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" name="Freeform 174">
              <a:extLst>
                <a:ext uri="{FF2B5EF4-FFF2-40B4-BE49-F238E27FC236}">
                  <a16:creationId xmlns:a16="http://schemas.microsoft.com/office/drawing/2014/main" id="{5636D377-DB0D-6F40-811F-10EE64604D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8" name="Group 175">
            <a:extLst>
              <a:ext uri="{FF2B5EF4-FFF2-40B4-BE49-F238E27FC236}">
                <a16:creationId xmlns:a16="http://schemas.microsoft.com/office/drawing/2014/main" id="{7306AC90-5B34-3F4E-B626-0E34022A31C8}"/>
              </a:ext>
            </a:extLst>
          </p:cNvPr>
          <p:cNvGrpSpPr>
            <a:grpSpLocks/>
          </p:cNvGrpSpPr>
          <p:nvPr/>
        </p:nvGrpSpPr>
        <p:grpSpPr bwMode="auto">
          <a:xfrm>
            <a:off x="8650192" y="1557608"/>
            <a:ext cx="377825" cy="576263"/>
            <a:chOff x="4140" y="429"/>
            <a:chExt cx="1425" cy="2396"/>
          </a:xfrm>
        </p:grpSpPr>
        <p:sp>
          <p:nvSpPr>
            <p:cNvPr id="329" name="Freeform 176">
              <a:extLst>
                <a:ext uri="{FF2B5EF4-FFF2-40B4-BE49-F238E27FC236}">
                  <a16:creationId xmlns:a16="http://schemas.microsoft.com/office/drawing/2014/main" id="{F3CFDF78-3F2C-B047-99D5-2F35E0D1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177">
              <a:extLst>
                <a:ext uri="{FF2B5EF4-FFF2-40B4-BE49-F238E27FC236}">
                  <a16:creationId xmlns:a16="http://schemas.microsoft.com/office/drawing/2014/main" id="{6D671750-A74B-B64E-8E68-C40948E6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Freeform 178">
              <a:extLst>
                <a:ext uri="{FF2B5EF4-FFF2-40B4-BE49-F238E27FC236}">
                  <a16:creationId xmlns:a16="http://schemas.microsoft.com/office/drawing/2014/main" id="{9438FA78-1938-514C-80BF-10ED666E3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Freeform 179">
              <a:extLst>
                <a:ext uri="{FF2B5EF4-FFF2-40B4-BE49-F238E27FC236}">
                  <a16:creationId xmlns:a16="http://schemas.microsoft.com/office/drawing/2014/main" id="{FD23EFF2-90E8-9045-936A-06124249A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180">
              <a:extLst>
                <a:ext uri="{FF2B5EF4-FFF2-40B4-BE49-F238E27FC236}">
                  <a16:creationId xmlns:a16="http://schemas.microsoft.com/office/drawing/2014/main" id="{C3C9A679-FD27-EE4A-B715-049B9DDB6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4" name="Group 181">
              <a:extLst>
                <a:ext uri="{FF2B5EF4-FFF2-40B4-BE49-F238E27FC236}">
                  <a16:creationId xmlns:a16="http://schemas.microsoft.com/office/drawing/2014/main" id="{F5C3481D-451B-B142-A35C-15C582D38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9" name="AutoShape 182">
                <a:extLst>
                  <a:ext uri="{FF2B5EF4-FFF2-40B4-BE49-F238E27FC236}">
                    <a16:creationId xmlns:a16="http://schemas.microsoft.com/office/drawing/2014/main" id="{2C243628-F48B-0247-9C77-CADC193BA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0" name="AutoShape 183">
                <a:extLst>
                  <a:ext uri="{FF2B5EF4-FFF2-40B4-BE49-F238E27FC236}">
                    <a16:creationId xmlns:a16="http://schemas.microsoft.com/office/drawing/2014/main" id="{C3D71DA0-C793-D949-906B-887E37FD0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5" name="Rectangle 184">
              <a:extLst>
                <a:ext uri="{FF2B5EF4-FFF2-40B4-BE49-F238E27FC236}">
                  <a16:creationId xmlns:a16="http://schemas.microsoft.com/office/drawing/2014/main" id="{246902F9-C4DC-454E-9DA0-3D5842DB3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6" name="Group 185">
              <a:extLst>
                <a:ext uri="{FF2B5EF4-FFF2-40B4-BE49-F238E27FC236}">
                  <a16:creationId xmlns:a16="http://schemas.microsoft.com/office/drawing/2014/main" id="{7667DA9A-FE8F-654A-8B9E-218AADDABF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7" name="AutoShape 186">
                <a:extLst>
                  <a:ext uri="{FF2B5EF4-FFF2-40B4-BE49-F238E27FC236}">
                    <a16:creationId xmlns:a16="http://schemas.microsoft.com/office/drawing/2014/main" id="{89170F11-7571-2B45-8719-95E83BC65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" name="AutoShape 187">
                <a:extLst>
                  <a:ext uri="{FF2B5EF4-FFF2-40B4-BE49-F238E27FC236}">
                    <a16:creationId xmlns:a16="http://schemas.microsoft.com/office/drawing/2014/main" id="{E76D6632-4213-1A4C-994D-E58521FF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7" name="Rectangle 188">
              <a:extLst>
                <a:ext uri="{FF2B5EF4-FFF2-40B4-BE49-F238E27FC236}">
                  <a16:creationId xmlns:a16="http://schemas.microsoft.com/office/drawing/2014/main" id="{042D5530-947C-8042-964E-981127ADC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189">
              <a:extLst>
                <a:ext uri="{FF2B5EF4-FFF2-40B4-BE49-F238E27FC236}">
                  <a16:creationId xmlns:a16="http://schemas.microsoft.com/office/drawing/2014/main" id="{2F89380A-7E24-A848-A517-F0FC73692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9" name="Group 190">
              <a:extLst>
                <a:ext uri="{FF2B5EF4-FFF2-40B4-BE49-F238E27FC236}">
                  <a16:creationId xmlns:a16="http://schemas.microsoft.com/office/drawing/2014/main" id="{38C1848A-3B99-B348-91C8-29218555E8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5" name="AutoShape 191">
                <a:extLst>
                  <a:ext uri="{FF2B5EF4-FFF2-40B4-BE49-F238E27FC236}">
                    <a16:creationId xmlns:a16="http://schemas.microsoft.com/office/drawing/2014/main" id="{676776FA-ACE8-1B44-A3F2-EE744FFE1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6" name="AutoShape 192">
                <a:extLst>
                  <a:ext uri="{FF2B5EF4-FFF2-40B4-BE49-F238E27FC236}">
                    <a16:creationId xmlns:a16="http://schemas.microsoft.com/office/drawing/2014/main" id="{642A052A-BC62-D049-9EBF-AC2B9D28A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0" name="Freeform 193">
              <a:extLst>
                <a:ext uri="{FF2B5EF4-FFF2-40B4-BE49-F238E27FC236}">
                  <a16:creationId xmlns:a16="http://schemas.microsoft.com/office/drawing/2014/main" id="{20022731-282E-5349-BD84-5AC931894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1" name="Group 194">
              <a:extLst>
                <a:ext uri="{FF2B5EF4-FFF2-40B4-BE49-F238E27FC236}">
                  <a16:creationId xmlns:a16="http://schemas.microsoft.com/office/drawing/2014/main" id="{C8EEA896-B8C6-834F-9741-B4BC689404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53" name="AutoShape 195">
                <a:extLst>
                  <a:ext uri="{FF2B5EF4-FFF2-40B4-BE49-F238E27FC236}">
                    <a16:creationId xmlns:a16="http://schemas.microsoft.com/office/drawing/2014/main" id="{FAEB0127-5E88-8848-A1E8-FCDC82E85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4" name="AutoShape 196">
                <a:extLst>
                  <a:ext uri="{FF2B5EF4-FFF2-40B4-BE49-F238E27FC236}">
                    <a16:creationId xmlns:a16="http://schemas.microsoft.com/office/drawing/2014/main" id="{F6C14D4D-54BC-0347-8DE7-8C387B0DE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2" name="Rectangle 197">
              <a:extLst>
                <a:ext uri="{FF2B5EF4-FFF2-40B4-BE49-F238E27FC236}">
                  <a16:creationId xmlns:a16="http://schemas.microsoft.com/office/drawing/2014/main" id="{DE2B5795-02B3-824F-BFB7-9E4468C2E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3" name="Freeform 198">
              <a:extLst>
                <a:ext uri="{FF2B5EF4-FFF2-40B4-BE49-F238E27FC236}">
                  <a16:creationId xmlns:a16="http://schemas.microsoft.com/office/drawing/2014/main" id="{30654D98-FCC5-4940-8B89-40DEC14D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Freeform 199">
              <a:extLst>
                <a:ext uri="{FF2B5EF4-FFF2-40B4-BE49-F238E27FC236}">
                  <a16:creationId xmlns:a16="http://schemas.microsoft.com/office/drawing/2014/main" id="{DB2F1485-9F89-A14E-B2B0-E716B66FE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Oval 200">
              <a:extLst>
                <a:ext uri="{FF2B5EF4-FFF2-40B4-BE49-F238E27FC236}">
                  <a16:creationId xmlns:a16="http://schemas.microsoft.com/office/drawing/2014/main" id="{0913F7BB-B350-6F4C-8E3C-B4373B6B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Freeform 201">
              <a:extLst>
                <a:ext uri="{FF2B5EF4-FFF2-40B4-BE49-F238E27FC236}">
                  <a16:creationId xmlns:a16="http://schemas.microsoft.com/office/drawing/2014/main" id="{D806CA0F-D39E-1044-8994-B3481BAC5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AutoShape 202">
              <a:extLst>
                <a:ext uri="{FF2B5EF4-FFF2-40B4-BE49-F238E27FC236}">
                  <a16:creationId xmlns:a16="http://schemas.microsoft.com/office/drawing/2014/main" id="{653E2F84-88DD-4C48-9132-5E9C22D3C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AutoShape 203">
              <a:extLst>
                <a:ext uri="{FF2B5EF4-FFF2-40B4-BE49-F238E27FC236}">
                  <a16:creationId xmlns:a16="http://schemas.microsoft.com/office/drawing/2014/main" id="{7C1622A3-9F30-FA42-9B80-C8BB00A05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Oval 204">
              <a:extLst>
                <a:ext uri="{FF2B5EF4-FFF2-40B4-BE49-F238E27FC236}">
                  <a16:creationId xmlns:a16="http://schemas.microsoft.com/office/drawing/2014/main" id="{432A4179-C51B-DE48-94FC-B7412F4DD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0" name="Oval 205">
              <a:extLst>
                <a:ext uri="{FF2B5EF4-FFF2-40B4-BE49-F238E27FC236}">
                  <a16:creationId xmlns:a16="http://schemas.microsoft.com/office/drawing/2014/main" id="{9EF71E96-D069-134D-9318-D85F7FF2C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51" name="Oval 206">
              <a:extLst>
                <a:ext uri="{FF2B5EF4-FFF2-40B4-BE49-F238E27FC236}">
                  <a16:creationId xmlns:a16="http://schemas.microsoft.com/office/drawing/2014/main" id="{3E78A6EB-9CEA-E74E-91AB-439D7171D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07">
              <a:extLst>
                <a:ext uri="{FF2B5EF4-FFF2-40B4-BE49-F238E27FC236}">
                  <a16:creationId xmlns:a16="http://schemas.microsoft.com/office/drawing/2014/main" id="{1A62E052-D07D-6743-8E2D-F67E3E528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61" name="Group 208">
            <a:extLst>
              <a:ext uri="{FF2B5EF4-FFF2-40B4-BE49-F238E27FC236}">
                <a16:creationId xmlns:a16="http://schemas.microsoft.com/office/drawing/2014/main" id="{6A05235C-3E77-6F4F-8ADA-6D04AB8484D1}"/>
              </a:ext>
            </a:extLst>
          </p:cNvPr>
          <p:cNvGrpSpPr>
            <a:grpSpLocks/>
          </p:cNvGrpSpPr>
          <p:nvPr/>
        </p:nvGrpSpPr>
        <p:grpSpPr bwMode="auto">
          <a:xfrm>
            <a:off x="9402667" y="1589358"/>
            <a:ext cx="377825" cy="576263"/>
            <a:chOff x="4140" y="429"/>
            <a:chExt cx="1425" cy="2396"/>
          </a:xfrm>
        </p:grpSpPr>
        <p:sp>
          <p:nvSpPr>
            <p:cNvPr id="362" name="Freeform 209">
              <a:extLst>
                <a:ext uri="{FF2B5EF4-FFF2-40B4-BE49-F238E27FC236}">
                  <a16:creationId xmlns:a16="http://schemas.microsoft.com/office/drawing/2014/main" id="{D166875E-AD19-804C-965F-CDAED7A64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3" name="Rectangle 210">
              <a:extLst>
                <a:ext uri="{FF2B5EF4-FFF2-40B4-BE49-F238E27FC236}">
                  <a16:creationId xmlns:a16="http://schemas.microsoft.com/office/drawing/2014/main" id="{EC5E264D-98A2-B44D-B995-4CB53C25E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4" name="Freeform 211">
              <a:extLst>
                <a:ext uri="{FF2B5EF4-FFF2-40B4-BE49-F238E27FC236}">
                  <a16:creationId xmlns:a16="http://schemas.microsoft.com/office/drawing/2014/main" id="{C1CF933D-FB73-3240-9F1D-5EED49E6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5" name="Freeform 212">
              <a:extLst>
                <a:ext uri="{FF2B5EF4-FFF2-40B4-BE49-F238E27FC236}">
                  <a16:creationId xmlns:a16="http://schemas.microsoft.com/office/drawing/2014/main" id="{0FC67CB2-6BE1-1847-A437-D99084C5C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6" name="Rectangle 213">
              <a:extLst>
                <a:ext uri="{FF2B5EF4-FFF2-40B4-BE49-F238E27FC236}">
                  <a16:creationId xmlns:a16="http://schemas.microsoft.com/office/drawing/2014/main" id="{14B7D932-BBFC-B74D-816C-440DB3FE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7" name="Group 214">
              <a:extLst>
                <a:ext uri="{FF2B5EF4-FFF2-40B4-BE49-F238E27FC236}">
                  <a16:creationId xmlns:a16="http://schemas.microsoft.com/office/drawing/2014/main" id="{904783F7-C673-AC48-8DEC-45B791D2E0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92" name="AutoShape 215">
                <a:extLst>
                  <a:ext uri="{FF2B5EF4-FFF2-40B4-BE49-F238E27FC236}">
                    <a16:creationId xmlns:a16="http://schemas.microsoft.com/office/drawing/2014/main" id="{259ABA3E-950D-BF40-AF00-89747854A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3" name="AutoShape 216">
                <a:extLst>
                  <a:ext uri="{FF2B5EF4-FFF2-40B4-BE49-F238E27FC236}">
                    <a16:creationId xmlns:a16="http://schemas.microsoft.com/office/drawing/2014/main" id="{D537C256-5556-E84D-BFD9-801601AF6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8" name="Rectangle 217">
              <a:extLst>
                <a:ext uri="{FF2B5EF4-FFF2-40B4-BE49-F238E27FC236}">
                  <a16:creationId xmlns:a16="http://schemas.microsoft.com/office/drawing/2014/main" id="{6A16D193-BA00-FA4C-84D3-5F7B5C03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9" name="Group 218">
              <a:extLst>
                <a:ext uri="{FF2B5EF4-FFF2-40B4-BE49-F238E27FC236}">
                  <a16:creationId xmlns:a16="http://schemas.microsoft.com/office/drawing/2014/main" id="{7151F57C-7772-D741-B346-9FD22AFEAC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0" name="AutoShape 219">
                <a:extLst>
                  <a:ext uri="{FF2B5EF4-FFF2-40B4-BE49-F238E27FC236}">
                    <a16:creationId xmlns:a16="http://schemas.microsoft.com/office/drawing/2014/main" id="{28A8406C-AFA4-F94B-A2C4-E4FFB185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1" name="AutoShape 220">
                <a:extLst>
                  <a:ext uri="{FF2B5EF4-FFF2-40B4-BE49-F238E27FC236}">
                    <a16:creationId xmlns:a16="http://schemas.microsoft.com/office/drawing/2014/main" id="{9A186499-2183-C24F-89D0-ACB1D39A2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0" name="Rectangle 221">
              <a:extLst>
                <a:ext uri="{FF2B5EF4-FFF2-40B4-BE49-F238E27FC236}">
                  <a16:creationId xmlns:a16="http://schemas.microsoft.com/office/drawing/2014/main" id="{6959C99C-8685-CE45-B4A0-BEEBD9CE6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Rectangle 222">
              <a:extLst>
                <a:ext uri="{FF2B5EF4-FFF2-40B4-BE49-F238E27FC236}">
                  <a16:creationId xmlns:a16="http://schemas.microsoft.com/office/drawing/2014/main" id="{0CEC0CDC-F36A-E147-800E-4BFDDC412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2" name="Group 223">
              <a:extLst>
                <a:ext uri="{FF2B5EF4-FFF2-40B4-BE49-F238E27FC236}">
                  <a16:creationId xmlns:a16="http://schemas.microsoft.com/office/drawing/2014/main" id="{07BF1C14-2C6F-B94F-8289-1C37D6C61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88" name="AutoShape 224">
                <a:extLst>
                  <a:ext uri="{FF2B5EF4-FFF2-40B4-BE49-F238E27FC236}">
                    <a16:creationId xmlns:a16="http://schemas.microsoft.com/office/drawing/2014/main" id="{B660D864-E6AF-2A4B-AF6E-15E67C246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9" name="AutoShape 225">
                <a:extLst>
                  <a:ext uri="{FF2B5EF4-FFF2-40B4-BE49-F238E27FC236}">
                    <a16:creationId xmlns:a16="http://schemas.microsoft.com/office/drawing/2014/main" id="{A5592FCE-B8EB-CD42-BD69-D7E95DA3E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3" name="Freeform 226">
              <a:extLst>
                <a:ext uri="{FF2B5EF4-FFF2-40B4-BE49-F238E27FC236}">
                  <a16:creationId xmlns:a16="http://schemas.microsoft.com/office/drawing/2014/main" id="{176C9152-AD9C-0043-999D-97BF01B75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4" name="Group 227">
              <a:extLst>
                <a:ext uri="{FF2B5EF4-FFF2-40B4-BE49-F238E27FC236}">
                  <a16:creationId xmlns:a16="http://schemas.microsoft.com/office/drawing/2014/main" id="{DB7553BD-7EEF-1144-A10E-45052E753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86" name="AutoShape 228">
                <a:extLst>
                  <a:ext uri="{FF2B5EF4-FFF2-40B4-BE49-F238E27FC236}">
                    <a16:creationId xmlns:a16="http://schemas.microsoft.com/office/drawing/2014/main" id="{209B423B-7C84-A444-BC5D-A11FD156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7" name="AutoShape 229">
                <a:extLst>
                  <a:ext uri="{FF2B5EF4-FFF2-40B4-BE49-F238E27FC236}">
                    <a16:creationId xmlns:a16="http://schemas.microsoft.com/office/drawing/2014/main" id="{5AE73D33-B566-9A49-9DC6-C5469487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5" name="Rectangle 230">
              <a:extLst>
                <a:ext uri="{FF2B5EF4-FFF2-40B4-BE49-F238E27FC236}">
                  <a16:creationId xmlns:a16="http://schemas.microsoft.com/office/drawing/2014/main" id="{F54FB1FA-BA67-4B47-8CD0-DC612A86E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6" name="Freeform 231">
              <a:extLst>
                <a:ext uri="{FF2B5EF4-FFF2-40B4-BE49-F238E27FC236}">
                  <a16:creationId xmlns:a16="http://schemas.microsoft.com/office/drawing/2014/main" id="{A3240397-6B0C-654E-88F1-F3F3AD62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7" name="Freeform 232">
              <a:extLst>
                <a:ext uri="{FF2B5EF4-FFF2-40B4-BE49-F238E27FC236}">
                  <a16:creationId xmlns:a16="http://schemas.microsoft.com/office/drawing/2014/main" id="{1A86C13D-4B43-504E-B61C-E2C654775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8" name="Oval 233">
              <a:extLst>
                <a:ext uri="{FF2B5EF4-FFF2-40B4-BE49-F238E27FC236}">
                  <a16:creationId xmlns:a16="http://schemas.microsoft.com/office/drawing/2014/main" id="{A925E2BE-2521-064E-94A2-F5B3CE2A6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9" name="Freeform 234">
              <a:extLst>
                <a:ext uri="{FF2B5EF4-FFF2-40B4-BE49-F238E27FC236}">
                  <a16:creationId xmlns:a16="http://schemas.microsoft.com/office/drawing/2014/main" id="{D0F8527B-9979-9843-B950-02EEB33AD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0" name="AutoShape 235">
              <a:extLst>
                <a:ext uri="{FF2B5EF4-FFF2-40B4-BE49-F238E27FC236}">
                  <a16:creationId xmlns:a16="http://schemas.microsoft.com/office/drawing/2014/main" id="{01246D65-1D83-514D-96A0-3F53F7E62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1" name="AutoShape 236">
              <a:extLst>
                <a:ext uri="{FF2B5EF4-FFF2-40B4-BE49-F238E27FC236}">
                  <a16:creationId xmlns:a16="http://schemas.microsoft.com/office/drawing/2014/main" id="{EE09E67D-74DE-8E41-B31D-30EBA899E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2" name="Oval 237">
              <a:extLst>
                <a:ext uri="{FF2B5EF4-FFF2-40B4-BE49-F238E27FC236}">
                  <a16:creationId xmlns:a16="http://schemas.microsoft.com/office/drawing/2014/main" id="{1BAA3765-A4A2-D249-B5E6-B37A6506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3" name="Oval 238">
              <a:extLst>
                <a:ext uri="{FF2B5EF4-FFF2-40B4-BE49-F238E27FC236}">
                  <a16:creationId xmlns:a16="http://schemas.microsoft.com/office/drawing/2014/main" id="{B5829A6B-5209-D644-82E1-A9C2A8D9A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4" name="Oval 239">
              <a:extLst>
                <a:ext uri="{FF2B5EF4-FFF2-40B4-BE49-F238E27FC236}">
                  <a16:creationId xmlns:a16="http://schemas.microsoft.com/office/drawing/2014/main" id="{95394ED4-DC3D-F146-9AEE-0FC4AFC88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5" name="Rectangle 240">
              <a:extLst>
                <a:ext uri="{FF2B5EF4-FFF2-40B4-BE49-F238E27FC236}">
                  <a16:creationId xmlns:a16="http://schemas.microsoft.com/office/drawing/2014/main" id="{A039A534-5AD2-354C-8072-85670484B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4" name="Group 241">
            <a:extLst>
              <a:ext uri="{FF2B5EF4-FFF2-40B4-BE49-F238E27FC236}">
                <a16:creationId xmlns:a16="http://schemas.microsoft.com/office/drawing/2014/main" id="{9BE96710-6956-1941-96D5-89D2082B85BD}"/>
              </a:ext>
            </a:extLst>
          </p:cNvPr>
          <p:cNvGrpSpPr>
            <a:grpSpLocks/>
          </p:cNvGrpSpPr>
          <p:nvPr/>
        </p:nvGrpSpPr>
        <p:grpSpPr bwMode="auto">
          <a:xfrm>
            <a:off x="10012267" y="1741758"/>
            <a:ext cx="377825" cy="576263"/>
            <a:chOff x="4140" y="429"/>
            <a:chExt cx="1425" cy="2396"/>
          </a:xfrm>
        </p:grpSpPr>
        <p:sp>
          <p:nvSpPr>
            <p:cNvPr id="395" name="Freeform 242">
              <a:extLst>
                <a:ext uri="{FF2B5EF4-FFF2-40B4-BE49-F238E27FC236}">
                  <a16:creationId xmlns:a16="http://schemas.microsoft.com/office/drawing/2014/main" id="{98FED06C-86AC-174D-897A-AF88782AB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243">
              <a:extLst>
                <a:ext uri="{FF2B5EF4-FFF2-40B4-BE49-F238E27FC236}">
                  <a16:creationId xmlns:a16="http://schemas.microsoft.com/office/drawing/2014/main" id="{7BCB3493-2EA3-894F-95D3-4BD9689BC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Freeform 244">
              <a:extLst>
                <a:ext uri="{FF2B5EF4-FFF2-40B4-BE49-F238E27FC236}">
                  <a16:creationId xmlns:a16="http://schemas.microsoft.com/office/drawing/2014/main" id="{04E3D02B-467F-7F4F-8DC3-9D363101F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8" name="Freeform 245">
              <a:extLst>
                <a:ext uri="{FF2B5EF4-FFF2-40B4-BE49-F238E27FC236}">
                  <a16:creationId xmlns:a16="http://schemas.microsoft.com/office/drawing/2014/main" id="{DA94A9FA-D5B5-214A-8D37-34D4B61F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9" name="Rectangle 246">
              <a:extLst>
                <a:ext uri="{FF2B5EF4-FFF2-40B4-BE49-F238E27FC236}">
                  <a16:creationId xmlns:a16="http://schemas.microsoft.com/office/drawing/2014/main" id="{50539DB1-8D20-F44A-8958-354C5B49C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0" name="Group 247">
              <a:extLst>
                <a:ext uri="{FF2B5EF4-FFF2-40B4-BE49-F238E27FC236}">
                  <a16:creationId xmlns:a16="http://schemas.microsoft.com/office/drawing/2014/main" id="{ABC4B2B5-E127-B14E-8370-5BCDD85E29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5" name="AutoShape 248">
                <a:extLst>
                  <a:ext uri="{FF2B5EF4-FFF2-40B4-BE49-F238E27FC236}">
                    <a16:creationId xmlns:a16="http://schemas.microsoft.com/office/drawing/2014/main" id="{2544F03E-3822-9142-840A-4600BC492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6" name="AutoShape 249">
                <a:extLst>
                  <a:ext uri="{FF2B5EF4-FFF2-40B4-BE49-F238E27FC236}">
                    <a16:creationId xmlns:a16="http://schemas.microsoft.com/office/drawing/2014/main" id="{0D6C988D-2CAC-3A4A-8FAC-72B8697E7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1" name="Rectangle 250">
              <a:extLst>
                <a:ext uri="{FF2B5EF4-FFF2-40B4-BE49-F238E27FC236}">
                  <a16:creationId xmlns:a16="http://schemas.microsoft.com/office/drawing/2014/main" id="{FA55D5A2-C0A3-7741-814B-310A28BDD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2" name="Group 251">
              <a:extLst>
                <a:ext uri="{FF2B5EF4-FFF2-40B4-BE49-F238E27FC236}">
                  <a16:creationId xmlns:a16="http://schemas.microsoft.com/office/drawing/2014/main" id="{DC8A3227-B450-FB4D-852D-DC7E66FF6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3" name="AutoShape 252">
                <a:extLst>
                  <a:ext uri="{FF2B5EF4-FFF2-40B4-BE49-F238E27FC236}">
                    <a16:creationId xmlns:a16="http://schemas.microsoft.com/office/drawing/2014/main" id="{07F021BE-923D-804C-AB1C-CB812D97B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4" name="AutoShape 253">
                <a:extLst>
                  <a:ext uri="{FF2B5EF4-FFF2-40B4-BE49-F238E27FC236}">
                    <a16:creationId xmlns:a16="http://schemas.microsoft.com/office/drawing/2014/main" id="{3A5C7537-D941-954D-9024-BF32F6D13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3" name="Rectangle 254">
              <a:extLst>
                <a:ext uri="{FF2B5EF4-FFF2-40B4-BE49-F238E27FC236}">
                  <a16:creationId xmlns:a16="http://schemas.microsoft.com/office/drawing/2014/main" id="{855ECB0D-BAD2-724F-8296-56F037E68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255">
              <a:extLst>
                <a:ext uri="{FF2B5EF4-FFF2-40B4-BE49-F238E27FC236}">
                  <a16:creationId xmlns:a16="http://schemas.microsoft.com/office/drawing/2014/main" id="{6D021B7D-23B8-4545-B682-3F0C4BAB5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5" name="Group 256">
              <a:extLst>
                <a:ext uri="{FF2B5EF4-FFF2-40B4-BE49-F238E27FC236}">
                  <a16:creationId xmlns:a16="http://schemas.microsoft.com/office/drawing/2014/main" id="{431DAF1F-4CC8-1C41-8EEC-05F7D5D789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1" name="AutoShape 257">
                <a:extLst>
                  <a:ext uri="{FF2B5EF4-FFF2-40B4-BE49-F238E27FC236}">
                    <a16:creationId xmlns:a16="http://schemas.microsoft.com/office/drawing/2014/main" id="{18C2CCBA-D707-A24B-A885-97D020E7B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2" name="AutoShape 258">
                <a:extLst>
                  <a:ext uri="{FF2B5EF4-FFF2-40B4-BE49-F238E27FC236}">
                    <a16:creationId xmlns:a16="http://schemas.microsoft.com/office/drawing/2014/main" id="{D7E10C1F-D1F0-7148-A44B-7FEC28811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6" name="Freeform 259">
              <a:extLst>
                <a:ext uri="{FF2B5EF4-FFF2-40B4-BE49-F238E27FC236}">
                  <a16:creationId xmlns:a16="http://schemas.microsoft.com/office/drawing/2014/main" id="{0365C11C-6E47-864E-8122-6C27C34F0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7" name="Group 260">
              <a:extLst>
                <a:ext uri="{FF2B5EF4-FFF2-40B4-BE49-F238E27FC236}">
                  <a16:creationId xmlns:a16="http://schemas.microsoft.com/office/drawing/2014/main" id="{27B41BB0-4231-F248-B65A-1A45AD2C9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19" name="AutoShape 261">
                <a:extLst>
                  <a:ext uri="{FF2B5EF4-FFF2-40B4-BE49-F238E27FC236}">
                    <a16:creationId xmlns:a16="http://schemas.microsoft.com/office/drawing/2014/main" id="{CEAEF38F-92BA-B54F-82FB-C23A106C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" name="AutoShape 262">
                <a:extLst>
                  <a:ext uri="{FF2B5EF4-FFF2-40B4-BE49-F238E27FC236}">
                    <a16:creationId xmlns:a16="http://schemas.microsoft.com/office/drawing/2014/main" id="{77559B45-47D4-F047-A0E1-3FD4F7705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8" name="Rectangle 263">
              <a:extLst>
                <a:ext uri="{FF2B5EF4-FFF2-40B4-BE49-F238E27FC236}">
                  <a16:creationId xmlns:a16="http://schemas.microsoft.com/office/drawing/2014/main" id="{2BB4AB2F-1E19-ED46-91D0-686A5791A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Freeform 264">
              <a:extLst>
                <a:ext uri="{FF2B5EF4-FFF2-40B4-BE49-F238E27FC236}">
                  <a16:creationId xmlns:a16="http://schemas.microsoft.com/office/drawing/2014/main" id="{EFA4165B-2B89-EA44-AAFD-284DDE325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Freeform 265">
              <a:extLst>
                <a:ext uri="{FF2B5EF4-FFF2-40B4-BE49-F238E27FC236}">
                  <a16:creationId xmlns:a16="http://schemas.microsoft.com/office/drawing/2014/main" id="{BF31806F-E19D-6643-B3AB-FCD244912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Oval 266">
              <a:extLst>
                <a:ext uri="{FF2B5EF4-FFF2-40B4-BE49-F238E27FC236}">
                  <a16:creationId xmlns:a16="http://schemas.microsoft.com/office/drawing/2014/main" id="{297B65E1-F9B5-1942-BAE5-456457D2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Freeform 267">
              <a:extLst>
                <a:ext uri="{FF2B5EF4-FFF2-40B4-BE49-F238E27FC236}">
                  <a16:creationId xmlns:a16="http://schemas.microsoft.com/office/drawing/2014/main" id="{D1451455-90D3-7B4E-9A6C-AC54A2B18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AutoShape 268">
              <a:extLst>
                <a:ext uri="{FF2B5EF4-FFF2-40B4-BE49-F238E27FC236}">
                  <a16:creationId xmlns:a16="http://schemas.microsoft.com/office/drawing/2014/main" id="{B96820D1-74F4-9A4F-81C3-99D80AA66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4" name="AutoShape 269">
              <a:extLst>
                <a:ext uri="{FF2B5EF4-FFF2-40B4-BE49-F238E27FC236}">
                  <a16:creationId xmlns:a16="http://schemas.microsoft.com/office/drawing/2014/main" id="{24247BD6-F113-7F46-93F5-34E742E7F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5" name="Oval 270">
              <a:extLst>
                <a:ext uri="{FF2B5EF4-FFF2-40B4-BE49-F238E27FC236}">
                  <a16:creationId xmlns:a16="http://schemas.microsoft.com/office/drawing/2014/main" id="{4716773C-A574-8342-86DD-F8046121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Oval 271">
              <a:extLst>
                <a:ext uri="{FF2B5EF4-FFF2-40B4-BE49-F238E27FC236}">
                  <a16:creationId xmlns:a16="http://schemas.microsoft.com/office/drawing/2014/main" id="{9F959D50-71EC-0F46-8ED3-4FE4C63D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7" name="Oval 272">
              <a:extLst>
                <a:ext uri="{FF2B5EF4-FFF2-40B4-BE49-F238E27FC236}">
                  <a16:creationId xmlns:a16="http://schemas.microsoft.com/office/drawing/2014/main" id="{E6997777-676B-9145-9B53-650C5990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273">
              <a:extLst>
                <a:ext uri="{FF2B5EF4-FFF2-40B4-BE49-F238E27FC236}">
                  <a16:creationId xmlns:a16="http://schemas.microsoft.com/office/drawing/2014/main" id="{80128537-C0E9-B945-A472-82EC596F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27" name="Group 274">
            <a:extLst>
              <a:ext uri="{FF2B5EF4-FFF2-40B4-BE49-F238E27FC236}">
                <a16:creationId xmlns:a16="http://schemas.microsoft.com/office/drawing/2014/main" id="{637BEA6D-6926-F241-A7B7-63FD120295AA}"/>
              </a:ext>
            </a:extLst>
          </p:cNvPr>
          <p:cNvGrpSpPr>
            <a:grpSpLocks/>
          </p:cNvGrpSpPr>
          <p:nvPr/>
        </p:nvGrpSpPr>
        <p:grpSpPr bwMode="auto">
          <a:xfrm>
            <a:off x="10340880" y="2687908"/>
            <a:ext cx="377825" cy="576263"/>
            <a:chOff x="4140" y="429"/>
            <a:chExt cx="1425" cy="2396"/>
          </a:xfrm>
        </p:grpSpPr>
        <p:sp>
          <p:nvSpPr>
            <p:cNvPr id="428" name="Freeform 275">
              <a:extLst>
                <a:ext uri="{FF2B5EF4-FFF2-40B4-BE49-F238E27FC236}">
                  <a16:creationId xmlns:a16="http://schemas.microsoft.com/office/drawing/2014/main" id="{B73B5122-7AC1-A541-A7CB-7C92E34FE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9" name="Rectangle 276">
              <a:extLst>
                <a:ext uri="{FF2B5EF4-FFF2-40B4-BE49-F238E27FC236}">
                  <a16:creationId xmlns:a16="http://schemas.microsoft.com/office/drawing/2014/main" id="{618AFC31-125F-CC41-8835-357B8CF4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0" name="Freeform 277">
              <a:extLst>
                <a:ext uri="{FF2B5EF4-FFF2-40B4-BE49-F238E27FC236}">
                  <a16:creationId xmlns:a16="http://schemas.microsoft.com/office/drawing/2014/main" id="{BA586EC9-AFB5-864C-A8D5-50566D382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1" name="Freeform 278">
              <a:extLst>
                <a:ext uri="{FF2B5EF4-FFF2-40B4-BE49-F238E27FC236}">
                  <a16:creationId xmlns:a16="http://schemas.microsoft.com/office/drawing/2014/main" id="{988FA82D-26DD-2446-871B-4FBCD5FE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2" name="Rectangle 279">
              <a:extLst>
                <a:ext uri="{FF2B5EF4-FFF2-40B4-BE49-F238E27FC236}">
                  <a16:creationId xmlns:a16="http://schemas.microsoft.com/office/drawing/2014/main" id="{E4B9CCE7-0279-6143-BB4D-1198F3326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3" name="Group 280">
              <a:extLst>
                <a:ext uri="{FF2B5EF4-FFF2-40B4-BE49-F238E27FC236}">
                  <a16:creationId xmlns:a16="http://schemas.microsoft.com/office/drawing/2014/main" id="{2924B866-539E-1244-B043-D51911A295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8" name="AutoShape 281">
                <a:extLst>
                  <a:ext uri="{FF2B5EF4-FFF2-40B4-BE49-F238E27FC236}">
                    <a16:creationId xmlns:a16="http://schemas.microsoft.com/office/drawing/2014/main" id="{BDE3646A-4204-5046-942C-15C165338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9" name="AutoShape 282">
                <a:extLst>
                  <a:ext uri="{FF2B5EF4-FFF2-40B4-BE49-F238E27FC236}">
                    <a16:creationId xmlns:a16="http://schemas.microsoft.com/office/drawing/2014/main" id="{6DE9F0CF-D5ED-704E-8142-3345FC3BB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4" name="Rectangle 283">
              <a:extLst>
                <a:ext uri="{FF2B5EF4-FFF2-40B4-BE49-F238E27FC236}">
                  <a16:creationId xmlns:a16="http://schemas.microsoft.com/office/drawing/2014/main" id="{657D3494-75CD-034E-9543-2569274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5" name="Group 284">
              <a:extLst>
                <a:ext uri="{FF2B5EF4-FFF2-40B4-BE49-F238E27FC236}">
                  <a16:creationId xmlns:a16="http://schemas.microsoft.com/office/drawing/2014/main" id="{3B21D6B8-9A13-CB4D-A567-07369736D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6" name="AutoShape 285">
                <a:extLst>
                  <a:ext uri="{FF2B5EF4-FFF2-40B4-BE49-F238E27FC236}">
                    <a16:creationId xmlns:a16="http://schemas.microsoft.com/office/drawing/2014/main" id="{6F0CB466-469D-3F45-BE66-39F561D60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7" name="AutoShape 286">
                <a:extLst>
                  <a:ext uri="{FF2B5EF4-FFF2-40B4-BE49-F238E27FC236}">
                    <a16:creationId xmlns:a16="http://schemas.microsoft.com/office/drawing/2014/main" id="{29D719D4-E1C6-604A-8870-549D67683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6" name="Rectangle 287">
              <a:extLst>
                <a:ext uri="{FF2B5EF4-FFF2-40B4-BE49-F238E27FC236}">
                  <a16:creationId xmlns:a16="http://schemas.microsoft.com/office/drawing/2014/main" id="{0D71907F-6787-7144-A19B-418733EE1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7" name="Rectangle 288">
              <a:extLst>
                <a:ext uri="{FF2B5EF4-FFF2-40B4-BE49-F238E27FC236}">
                  <a16:creationId xmlns:a16="http://schemas.microsoft.com/office/drawing/2014/main" id="{35AED19C-A1F1-AC46-914C-8F5D6F4BC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8" name="Group 289">
              <a:extLst>
                <a:ext uri="{FF2B5EF4-FFF2-40B4-BE49-F238E27FC236}">
                  <a16:creationId xmlns:a16="http://schemas.microsoft.com/office/drawing/2014/main" id="{45D31D32-5A14-5742-954A-BA17509AC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4" name="AutoShape 290">
                <a:extLst>
                  <a:ext uri="{FF2B5EF4-FFF2-40B4-BE49-F238E27FC236}">
                    <a16:creationId xmlns:a16="http://schemas.microsoft.com/office/drawing/2014/main" id="{FBB57FC3-B7A2-A541-9EC0-D57A59BBE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5" name="AutoShape 291">
                <a:extLst>
                  <a:ext uri="{FF2B5EF4-FFF2-40B4-BE49-F238E27FC236}">
                    <a16:creationId xmlns:a16="http://schemas.microsoft.com/office/drawing/2014/main" id="{52BE3087-7497-914D-B468-02CDAA58D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9" name="Freeform 292">
              <a:extLst>
                <a:ext uri="{FF2B5EF4-FFF2-40B4-BE49-F238E27FC236}">
                  <a16:creationId xmlns:a16="http://schemas.microsoft.com/office/drawing/2014/main" id="{5070ED80-559E-4540-964B-D73009E42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40" name="Group 293">
              <a:extLst>
                <a:ext uri="{FF2B5EF4-FFF2-40B4-BE49-F238E27FC236}">
                  <a16:creationId xmlns:a16="http://schemas.microsoft.com/office/drawing/2014/main" id="{30993F73-047D-CD47-96E3-F75994043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2" name="AutoShape 294">
                <a:extLst>
                  <a:ext uri="{FF2B5EF4-FFF2-40B4-BE49-F238E27FC236}">
                    <a16:creationId xmlns:a16="http://schemas.microsoft.com/office/drawing/2014/main" id="{F253CC19-7627-6043-A479-C0AADFD1B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3" name="AutoShape 295">
                <a:extLst>
                  <a:ext uri="{FF2B5EF4-FFF2-40B4-BE49-F238E27FC236}">
                    <a16:creationId xmlns:a16="http://schemas.microsoft.com/office/drawing/2014/main" id="{9818C9E1-67F5-5D42-8D8A-BFA567194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41" name="Rectangle 296">
              <a:extLst>
                <a:ext uri="{FF2B5EF4-FFF2-40B4-BE49-F238E27FC236}">
                  <a16:creationId xmlns:a16="http://schemas.microsoft.com/office/drawing/2014/main" id="{D263AAA2-92D9-9A4A-9D5F-0CEC89CD0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2" name="Freeform 297">
              <a:extLst>
                <a:ext uri="{FF2B5EF4-FFF2-40B4-BE49-F238E27FC236}">
                  <a16:creationId xmlns:a16="http://schemas.microsoft.com/office/drawing/2014/main" id="{51AD4C3A-6939-3B47-91CC-E1A0D3A3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3" name="Freeform 298">
              <a:extLst>
                <a:ext uri="{FF2B5EF4-FFF2-40B4-BE49-F238E27FC236}">
                  <a16:creationId xmlns:a16="http://schemas.microsoft.com/office/drawing/2014/main" id="{023E9D5F-D41C-8A48-B73A-4E4F43755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4" name="Oval 299">
              <a:extLst>
                <a:ext uri="{FF2B5EF4-FFF2-40B4-BE49-F238E27FC236}">
                  <a16:creationId xmlns:a16="http://schemas.microsoft.com/office/drawing/2014/main" id="{C4126737-BE73-B444-BC40-5B679E6E1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5" name="Freeform 300">
              <a:extLst>
                <a:ext uri="{FF2B5EF4-FFF2-40B4-BE49-F238E27FC236}">
                  <a16:creationId xmlns:a16="http://schemas.microsoft.com/office/drawing/2014/main" id="{567B6CFD-A1A1-094D-8F7C-5A9EF1AB0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6" name="AutoShape 301">
              <a:extLst>
                <a:ext uri="{FF2B5EF4-FFF2-40B4-BE49-F238E27FC236}">
                  <a16:creationId xmlns:a16="http://schemas.microsoft.com/office/drawing/2014/main" id="{3B7B7519-C492-8348-B873-C01A2103E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7" name="AutoShape 302">
              <a:extLst>
                <a:ext uri="{FF2B5EF4-FFF2-40B4-BE49-F238E27FC236}">
                  <a16:creationId xmlns:a16="http://schemas.microsoft.com/office/drawing/2014/main" id="{0AEDB1EF-7012-ED44-8FBC-F1B714A6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8" name="Oval 303">
              <a:extLst>
                <a:ext uri="{FF2B5EF4-FFF2-40B4-BE49-F238E27FC236}">
                  <a16:creationId xmlns:a16="http://schemas.microsoft.com/office/drawing/2014/main" id="{BA640DBB-C29F-A54E-BE9A-180B1426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9" name="Oval 304">
              <a:extLst>
                <a:ext uri="{FF2B5EF4-FFF2-40B4-BE49-F238E27FC236}">
                  <a16:creationId xmlns:a16="http://schemas.microsoft.com/office/drawing/2014/main" id="{2F7F78D4-9C68-A84C-8801-9C057B8C1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50" name="Oval 305">
              <a:extLst>
                <a:ext uri="{FF2B5EF4-FFF2-40B4-BE49-F238E27FC236}">
                  <a16:creationId xmlns:a16="http://schemas.microsoft.com/office/drawing/2014/main" id="{3D213A7E-B9E9-694B-8ED3-47609E49D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1" name="Rectangle 306">
              <a:extLst>
                <a:ext uri="{FF2B5EF4-FFF2-40B4-BE49-F238E27FC236}">
                  <a16:creationId xmlns:a16="http://schemas.microsoft.com/office/drawing/2014/main" id="{4F8B5B78-3482-8142-BC2B-1825AA302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3" name="Group 340">
            <a:extLst>
              <a:ext uri="{FF2B5EF4-FFF2-40B4-BE49-F238E27FC236}">
                <a16:creationId xmlns:a16="http://schemas.microsoft.com/office/drawing/2014/main" id="{3B951C82-D444-224D-9348-99C19D9166DC}"/>
              </a:ext>
            </a:extLst>
          </p:cNvPr>
          <p:cNvGrpSpPr>
            <a:grpSpLocks/>
          </p:cNvGrpSpPr>
          <p:nvPr/>
        </p:nvGrpSpPr>
        <p:grpSpPr bwMode="auto">
          <a:xfrm>
            <a:off x="8396192" y="5170758"/>
            <a:ext cx="525463" cy="557213"/>
            <a:chOff x="-44" y="1473"/>
            <a:chExt cx="981" cy="1105"/>
          </a:xfrm>
        </p:grpSpPr>
        <p:pic>
          <p:nvPicPr>
            <p:cNvPr id="494" name="Picture 341" descr="desktop_computer_stylized_medium">
              <a:extLst>
                <a:ext uri="{FF2B5EF4-FFF2-40B4-BE49-F238E27FC236}">
                  <a16:creationId xmlns:a16="http://schemas.microsoft.com/office/drawing/2014/main" id="{A2EB07C0-0A48-8944-B12C-316C163FF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342">
              <a:extLst>
                <a:ext uri="{FF2B5EF4-FFF2-40B4-BE49-F238E27FC236}">
                  <a16:creationId xmlns:a16="http://schemas.microsoft.com/office/drawing/2014/main" id="{2E93558C-0361-464A-9337-3AA86EC1D4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6" name="Group 343">
            <a:extLst>
              <a:ext uri="{FF2B5EF4-FFF2-40B4-BE49-F238E27FC236}">
                <a16:creationId xmlns:a16="http://schemas.microsoft.com/office/drawing/2014/main" id="{B96E9301-59D5-4D4B-95C3-D8F5D00E370A}"/>
              </a:ext>
            </a:extLst>
          </p:cNvPr>
          <p:cNvGrpSpPr>
            <a:grpSpLocks/>
          </p:cNvGrpSpPr>
          <p:nvPr/>
        </p:nvGrpSpPr>
        <p:grpSpPr bwMode="auto">
          <a:xfrm>
            <a:off x="8920067" y="5159646"/>
            <a:ext cx="525463" cy="557212"/>
            <a:chOff x="-44" y="1473"/>
            <a:chExt cx="981" cy="1105"/>
          </a:xfrm>
        </p:grpSpPr>
        <p:pic>
          <p:nvPicPr>
            <p:cNvPr id="497" name="Picture 344" descr="desktop_computer_stylized_medium">
              <a:extLst>
                <a:ext uri="{FF2B5EF4-FFF2-40B4-BE49-F238E27FC236}">
                  <a16:creationId xmlns:a16="http://schemas.microsoft.com/office/drawing/2014/main" id="{A8402C6A-6509-0642-B84E-51B8097E1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8" name="Freeform 345">
              <a:extLst>
                <a:ext uri="{FF2B5EF4-FFF2-40B4-BE49-F238E27FC236}">
                  <a16:creationId xmlns:a16="http://schemas.microsoft.com/office/drawing/2014/main" id="{6E7E5B0F-1FE1-6A4B-BCDC-96E210FCE5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B2C32989-94BE-1349-908C-1DF72CEEA243}"/>
              </a:ext>
            </a:extLst>
          </p:cNvPr>
          <p:cNvGrpSpPr/>
          <p:nvPr/>
        </p:nvGrpSpPr>
        <p:grpSpPr>
          <a:xfrm>
            <a:off x="8967576" y="4437217"/>
            <a:ext cx="889089" cy="466491"/>
            <a:chOff x="7493876" y="2774731"/>
            <a:chExt cx="1481958" cy="894622"/>
          </a:xfrm>
        </p:grpSpPr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C2991A41-3005-6140-8488-3B5A28439B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49B8AB88-8810-704D-9300-A83DE18C86C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9DCFAF85-9D5F-BD4E-92DB-E7931A4466B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4" name="Freeform 513">
                <a:extLst>
                  <a:ext uri="{FF2B5EF4-FFF2-40B4-BE49-F238E27FC236}">
                    <a16:creationId xmlns:a16="http://schemas.microsoft.com/office/drawing/2014/main" id="{EB001B67-F654-CF4C-934D-354F339EBA6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:a16="http://schemas.microsoft.com/office/drawing/2014/main" id="{C0D4D273-34F9-9640-8CF6-6EF497AEF3E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14D9297A-8D94-304C-9142-46F6B69902F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:a16="http://schemas.microsoft.com/office/drawing/2014/main" id="{18D26BD9-84B6-C74F-8936-105C5777BBC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8E1A0307-E695-FC42-983B-9915B98768EC}"/>
              </a:ext>
            </a:extLst>
          </p:cNvPr>
          <p:cNvGrpSpPr/>
          <p:nvPr/>
        </p:nvGrpSpPr>
        <p:grpSpPr>
          <a:xfrm>
            <a:off x="8988913" y="3095664"/>
            <a:ext cx="889089" cy="466491"/>
            <a:chOff x="7493876" y="2774731"/>
            <a:chExt cx="1481958" cy="894622"/>
          </a:xfrm>
        </p:grpSpPr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DC9856E7-1969-524C-8F21-65D77697BD0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FFDA8F93-2C48-6A4A-9D27-9AECFC5B94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C7EC4B67-EB13-E647-A5CD-E91C5D1F40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6145C3A8-D719-B744-9DC6-51E7FB72118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92F9C394-34C8-3D42-ACE0-014520ED0D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3E34F096-DAE4-6D4F-9026-F07CB5FB9F7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8" name="Freeform 527">
                <a:extLst>
                  <a:ext uri="{FF2B5EF4-FFF2-40B4-BE49-F238E27FC236}">
                    <a16:creationId xmlns:a16="http://schemas.microsoft.com/office/drawing/2014/main" id="{3D175E3D-A4A7-3F4E-8C6B-A59321AD72E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29" name="Rectangle 4">
            <a:extLst>
              <a:ext uri="{FF2B5EF4-FFF2-40B4-BE49-F238E27FC236}">
                <a16:creationId xmlns:a16="http://schemas.microsoft.com/office/drawing/2014/main" id="{3F40E6FA-56EE-4440-AD4E-B2DDBBC69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733" y="4064001"/>
            <a:ext cx="6403933" cy="2297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45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Performance: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utilization 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.97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LAN utilization: .0015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end-end delay  =  Internet delay +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                                    access link delay + LAN delay 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                                =  2 sec + minutes + usecs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530" name="Rectangle 4">
            <a:extLst>
              <a:ext uri="{FF2B5EF4-FFF2-40B4-BE49-F238E27FC236}">
                <a16:creationId xmlns:a16="http://schemas.microsoft.com/office/drawing/2014/main" id="{0F198874-EC24-3849-8C53-D24368598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724" y="1362307"/>
            <a:ext cx="6123957" cy="25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Scenario: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rate: 1.54 Mbps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RTT from institutional router to server: 2 sec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web object size: 100K bits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average request rate from browsers to origin servers: 15/sec</a:t>
            </a:r>
          </a:p>
          <a:p>
            <a:pPr marL="800100" marR="0" lvl="1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avg data rate to browsers: 1.50 Mbps</a:t>
            </a:r>
          </a:p>
        </p:txBody>
      </p:sp>
      <p:sp>
        <p:nvSpPr>
          <p:cNvPr id="214" name="Oval 137">
            <a:extLst>
              <a:ext uri="{FF2B5EF4-FFF2-40B4-BE49-F238E27FC236}">
                <a16:creationId xmlns:a16="http://schemas.microsoft.com/office/drawing/2014/main" id="{23716FFF-6EE9-1D40-8627-3412B2DC1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6250" y="5809673"/>
            <a:ext cx="1119350" cy="591127"/>
          </a:xfrm>
          <a:prstGeom prst="ellips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1" name="Text Box 138">
            <a:extLst>
              <a:ext uri="{FF2B5EF4-FFF2-40B4-BE49-F238E27FC236}">
                <a16:creationId xmlns:a16="http://schemas.microsoft.com/office/drawing/2014/main" id="{99974D39-E173-B849-B8ED-599FAF902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4698" y="4320866"/>
            <a:ext cx="212570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9525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r>
              <a:rPr kumimoji="0" lang="en-US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problem: 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large queueing delays at high utilization!</a:t>
            </a:r>
          </a:p>
        </p:txBody>
      </p:sp>
      <p:sp>
        <p:nvSpPr>
          <p:cNvPr id="216" name="Slide Number Placeholder 2">
            <a:extLst>
              <a:ext uri="{FF2B5EF4-FFF2-40B4-BE49-F238E27FC236}">
                <a16:creationId xmlns:a16="http://schemas.microsoft.com/office/drawing/2014/main" id="{FE5CDB2C-98A2-A94B-BF70-466F1E231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56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 animBg="1"/>
      <p:bldP spid="214" grpId="0" animBg="1"/>
      <p:bldP spid="29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Some </a:t>
            </a:r>
            <a:r>
              <a:rPr lang="en-US" altLang="en-US" dirty="0">
                <a:ea typeface="ＭＳ Ｐゴシック" panose="020B0600070205080204" pitchFamily="34" charset="-128"/>
              </a:rPr>
              <a:t>n</a:t>
            </a:r>
            <a:r>
              <a:rPr lang="en-US" altLang="en-US" sz="4400" dirty="0">
                <a:ea typeface="ＭＳ Ｐゴシック" panose="020B0600070205080204" pitchFamily="34" charset="-128"/>
              </a:rPr>
              <a:t>etwork apps</a:t>
            </a:r>
            <a:endParaRPr lang="en-US" sz="4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914400" y="1456928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social networking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Web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text messaging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e-mail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multi-user network games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streaming stored video (YouTube, Hulu, Netflix) 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P2P file sharing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EDF5219-071B-3D4F-9DD6-1CD36C0FFD4F}"/>
              </a:ext>
            </a:extLst>
          </p:cNvPr>
          <p:cNvSpPr txBox="1">
            <a:spLocks/>
          </p:cNvSpPr>
          <p:nvPr/>
        </p:nvSpPr>
        <p:spPr>
          <a:xfrm>
            <a:off x="6468101" y="1456928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voice over IP (e.g., Skype)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real-time video conferencing (e.g., Zoom)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Internet search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remote login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…</a:t>
            </a:r>
          </a:p>
          <a:p>
            <a:pPr marL="14287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DE588D6-94A2-B04E-8537-8635EBD4C9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17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4">
            <a:extLst>
              <a:ext uri="{FF2B5EF4-FFF2-40B4-BE49-F238E27FC236}">
                <a16:creationId xmlns:a16="http://schemas.microsoft.com/office/drawing/2014/main" id="{98A75405-209A-CD48-8E25-225D64187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733" y="4064001"/>
            <a:ext cx="6403933" cy="2297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45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Performance: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utilization 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.97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LAN utilization: .0015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end-end delay  =  Internet delay +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                                    access link delay + LAN delay 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                                =  2 sec + minutes + usecs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Option 1: buy a faster access link</a:t>
            </a:r>
            <a:endParaRPr lang="en-US" sz="4400" dirty="0"/>
          </a:p>
        </p:txBody>
      </p:sp>
      <p:sp>
        <p:nvSpPr>
          <p:cNvPr id="254" name="Line 2">
            <a:extLst>
              <a:ext uri="{FF2B5EF4-FFF2-40B4-BE49-F238E27FC236}">
                <a16:creationId xmlns:a16="http://schemas.microsoft.com/office/drawing/2014/main" id="{774FD470-E109-844C-8A9E-6F5E6FD1E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3455" y="2487883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5" name="Text Box 50">
            <a:extLst>
              <a:ext uri="{FF2B5EF4-FFF2-40B4-BE49-F238E27FC236}">
                <a16:creationId xmlns:a16="http://schemas.microsoft.com/office/drawing/2014/main" id="{A32DDB4D-8BE1-2B43-89DB-1EA570D47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2330" y="1902096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origin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servers</a:t>
            </a:r>
          </a:p>
        </p:txBody>
      </p:sp>
      <p:sp>
        <p:nvSpPr>
          <p:cNvPr id="256" name="Line 51">
            <a:extLst>
              <a:ext uri="{FF2B5EF4-FFF2-40B4-BE49-F238E27FC236}">
                <a16:creationId xmlns:a16="http://schemas.microsoft.com/office/drawing/2014/main" id="{D0BFCD11-A1DC-B64D-A23A-23C7A76C3D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3080" y="2106883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7" name="Line 52">
            <a:extLst>
              <a:ext uri="{FF2B5EF4-FFF2-40B4-BE49-F238E27FC236}">
                <a16:creationId xmlns:a16="http://schemas.microsoft.com/office/drawing/2014/main" id="{E39DF75E-B023-5548-A7F0-9C4A8ADBD4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21730" y="2144983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8" name="Line 53">
            <a:extLst>
              <a:ext uri="{FF2B5EF4-FFF2-40B4-BE49-F238E27FC236}">
                <a16:creationId xmlns:a16="http://schemas.microsoft.com/office/drawing/2014/main" id="{E3BFB499-7F23-164F-A225-CAAA7B8007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78930" y="2306908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9" name="Line 54">
            <a:extLst>
              <a:ext uri="{FF2B5EF4-FFF2-40B4-BE49-F238E27FC236}">
                <a16:creationId xmlns:a16="http://schemas.microsoft.com/office/drawing/2014/main" id="{24D51B99-FE66-D84E-AF2C-706F58BCCC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40855" y="3068908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0" name="Freeform 55">
            <a:extLst>
              <a:ext uri="{FF2B5EF4-FFF2-40B4-BE49-F238E27FC236}">
                <a16:creationId xmlns:a16="http://schemas.microsoft.com/office/drawing/2014/main" id="{0AF0F7C2-E293-2A4E-B4A0-9966DF5B5243}"/>
              </a:ext>
            </a:extLst>
          </p:cNvPr>
          <p:cNvSpPr>
            <a:spLocks/>
          </p:cNvSpPr>
          <p:nvPr/>
        </p:nvSpPr>
        <p:spPr bwMode="auto">
          <a:xfrm>
            <a:off x="8158067" y="2111064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1" name="Text Box 70">
            <a:extLst>
              <a:ext uri="{FF2B5EF4-FFF2-40B4-BE49-F238E27FC236}">
                <a16:creationId xmlns:a16="http://schemas.microsoft.com/office/drawing/2014/main" id="{6E272ACE-5938-0646-A38F-6031C9F45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030" y="2432321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public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Internet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2" name="Freeform 71">
            <a:extLst>
              <a:ext uri="{FF2B5EF4-FFF2-40B4-BE49-F238E27FC236}">
                <a16:creationId xmlns:a16="http://schemas.microsoft.com/office/drawing/2014/main" id="{A7C4DEB4-E3E6-8547-B127-1273B3D3EA69}"/>
              </a:ext>
            </a:extLst>
          </p:cNvPr>
          <p:cNvSpPr>
            <a:spLocks/>
          </p:cNvSpPr>
          <p:nvPr/>
        </p:nvSpPr>
        <p:spPr bwMode="auto">
          <a:xfrm>
            <a:off x="7762780" y="4516708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3" name="Line 77">
            <a:extLst>
              <a:ext uri="{FF2B5EF4-FFF2-40B4-BE49-F238E27FC236}">
                <a16:creationId xmlns:a16="http://schemas.microsoft.com/office/drawing/2014/main" id="{0E1C7AA0-FA95-B844-83B1-903DF41A68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7755" y="4780233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4" name="Line 78">
            <a:extLst>
              <a:ext uri="{FF2B5EF4-FFF2-40B4-BE49-F238E27FC236}">
                <a16:creationId xmlns:a16="http://schemas.microsoft.com/office/drawing/2014/main" id="{0173F26E-AC6F-FD4F-995F-CADED52CD4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07342" y="4827858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5" name="Line 79">
            <a:extLst>
              <a:ext uri="{FF2B5EF4-FFF2-40B4-BE49-F238E27FC236}">
                <a16:creationId xmlns:a16="http://schemas.microsoft.com/office/drawing/2014/main" id="{3CEA4312-2D22-9340-9D8D-17C8CC88AE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05" y="4834208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7" name="Line 95">
            <a:extLst>
              <a:ext uri="{FF2B5EF4-FFF2-40B4-BE49-F238E27FC236}">
                <a16:creationId xmlns:a16="http://schemas.microsoft.com/office/drawing/2014/main" id="{7E28B523-ED73-8C40-ACD2-43F86A8C4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407430" y="3545158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8" name="Text Box 97">
            <a:extLst>
              <a:ext uri="{FF2B5EF4-FFF2-40B4-BE49-F238E27FC236}">
                <a16:creationId xmlns:a16="http://schemas.microsoft.com/office/drawing/2014/main" id="{C679E988-7156-B949-B8A6-F53CA81FB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480" y="4357958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institutional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9" name="Text Box 98">
            <a:extLst>
              <a:ext uri="{FF2B5EF4-FFF2-40B4-BE49-F238E27FC236}">
                <a16:creationId xmlns:a16="http://schemas.microsoft.com/office/drawing/2014/main" id="{67295E16-B892-F14C-929B-3E20FB109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667" y="4738958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 Gbps LAN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0" name="Text Box 99">
            <a:extLst>
              <a:ext uri="{FF2B5EF4-FFF2-40B4-BE49-F238E27FC236}">
                <a16:creationId xmlns:a16="http://schemas.microsoft.com/office/drawing/2014/main" id="{6A31B9E8-42B5-DA4F-BEEB-38A1A2168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9017" y="3734071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1.54 Mbps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access link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92" name="Group 139">
            <a:extLst>
              <a:ext uri="{FF2B5EF4-FFF2-40B4-BE49-F238E27FC236}">
                <a16:creationId xmlns:a16="http://schemas.microsoft.com/office/drawing/2014/main" id="{F9E9E22C-69D8-A847-9177-B4D5A14ECA28}"/>
              </a:ext>
            </a:extLst>
          </p:cNvPr>
          <p:cNvGrpSpPr>
            <a:grpSpLocks/>
          </p:cNvGrpSpPr>
          <p:nvPr/>
        </p:nvGrpSpPr>
        <p:grpSpPr bwMode="auto">
          <a:xfrm>
            <a:off x="7735792" y="2035446"/>
            <a:ext cx="377825" cy="576262"/>
            <a:chOff x="4140" y="429"/>
            <a:chExt cx="1425" cy="2396"/>
          </a:xfrm>
        </p:grpSpPr>
        <p:sp>
          <p:nvSpPr>
            <p:cNvPr id="293" name="Freeform 140">
              <a:extLst>
                <a:ext uri="{FF2B5EF4-FFF2-40B4-BE49-F238E27FC236}">
                  <a16:creationId xmlns:a16="http://schemas.microsoft.com/office/drawing/2014/main" id="{86EDF6AA-4B2E-6342-9BFA-CFF30B1C2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4" name="Rectangle 141">
              <a:extLst>
                <a:ext uri="{FF2B5EF4-FFF2-40B4-BE49-F238E27FC236}">
                  <a16:creationId xmlns:a16="http://schemas.microsoft.com/office/drawing/2014/main" id="{6B9D834D-0DEE-9248-AD7A-C2D336AEB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5" name="Freeform 142">
              <a:extLst>
                <a:ext uri="{FF2B5EF4-FFF2-40B4-BE49-F238E27FC236}">
                  <a16:creationId xmlns:a16="http://schemas.microsoft.com/office/drawing/2014/main" id="{29245DF3-F7D6-B840-B253-23D4A8D2C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Freeform 143">
              <a:extLst>
                <a:ext uri="{FF2B5EF4-FFF2-40B4-BE49-F238E27FC236}">
                  <a16:creationId xmlns:a16="http://schemas.microsoft.com/office/drawing/2014/main" id="{B747AC17-9BF4-BB41-A5DA-D229A9BA1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144">
              <a:extLst>
                <a:ext uri="{FF2B5EF4-FFF2-40B4-BE49-F238E27FC236}">
                  <a16:creationId xmlns:a16="http://schemas.microsoft.com/office/drawing/2014/main" id="{1B65D50E-A82B-7347-A7F6-556D3939D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8" name="Group 145">
              <a:extLst>
                <a:ext uri="{FF2B5EF4-FFF2-40B4-BE49-F238E27FC236}">
                  <a16:creationId xmlns:a16="http://schemas.microsoft.com/office/drawing/2014/main" id="{E47B5BD8-DFF7-9441-92CB-80BB05AB6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23" name="AutoShape 146">
                <a:extLst>
                  <a:ext uri="{FF2B5EF4-FFF2-40B4-BE49-F238E27FC236}">
                    <a16:creationId xmlns:a16="http://schemas.microsoft.com/office/drawing/2014/main" id="{B75BF63D-E7E0-6640-A10B-E09175442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AutoShape 147">
                <a:extLst>
                  <a:ext uri="{FF2B5EF4-FFF2-40B4-BE49-F238E27FC236}">
                    <a16:creationId xmlns:a16="http://schemas.microsoft.com/office/drawing/2014/main" id="{074358F6-E1DA-D042-B053-9C4C54023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9" name="Rectangle 148">
              <a:extLst>
                <a:ext uri="{FF2B5EF4-FFF2-40B4-BE49-F238E27FC236}">
                  <a16:creationId xmlns:a16="http://schemas.microsoft.com/office/drawing/2014/main" id="{DECDE972-9E25-674C-ACC1-43F55CD92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0" name="Group 149">
              <a:extLst>
                <a:ext uri="{FF2B5EF4-FFF2-40B4-BE49-F238E27FC236}">
                  <a16:creationId xmlns:a16="http://schemas.microsoft.com/office/drawing/2014/main" id="{82296A06-752A-254D-8846-4D0F3F43F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1" name="AutoShape 150">
                <a:extLst>
                  <a:ext uri="{FF2B5EF4-FFF2-40B4-BE49-F238E27FC236}">
                    <a16:creationId xmlns:a16="http://schemas.microsoft.com/office/drawing/2014/main" id="{F5A8BC22-523A-4147-9575-B8F7D060F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2" name="AutoShape 151">
                <a:extLst>
                  <a:ext uri="{FF2B5EF4-FFF2-40B4-BE49-F238E27FC236}">
                    <a16:creationId xmlns:a16="http://schemas.microsoft.com/office/drawing/2014/main" id="{EAF2AC7F-A8C0-FC4F-8C37-5D458F19B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1" name="Rectangle 152">
              <a:extLst>
                <a:ext uri="{FF2B5EF4-FFF2-40B4-BE49-F238E27FC236}">
                  <a16:creationId xmlns:a16="http://schemas.microsoft.com/office/drawing/2014/main" id="{4F90A69C-CEC4-A24D-9C82-52BA6FC8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153">
              <a:extLst>
                <a:ext uri="{FF2B5EF4-FFF2-40B4-BE49-F238E27FC236}">
                  <a16:creationId xmlns:a16="http://schemas.microsoft.com/office/drawing/2014/main" id="{4EAFCA72-25B7-7747-916E-327595FF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3" name="Group 154">
              <a:extLst>
                <a:ext uri="{FF2B5EF4-FFF2-40B4-BE49-F238E27FC236}">
                  <a16:creationId xmlns:a16="http://schemas.microsoft.com/office/drawing/2014/main" id="{8277CD38-8B7B-9748-AD3B-10D14BC1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9" name="AutoShape 155">
                <a:extLst>
                  <a:ext uri="{FF2B5EF4-FFF2-40B4-BE49-F238E27FC236}">
                    <a16:creationId xmlns:a16="http://schemas.microsoft.com/office/drawing/2014/main" id="{5B02472C-767E-8C4B-A1E5-693F9C4C2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AutoShape 156">
                <a:extLst>
                  <a:ext uri="{FF2B5EF4-FFF2-40B4-BE49-F238E27FC236}">
                    <a16:creationId xmlns:a16="http://schemas.microsoft.com/office/drawing/2014/main" id="{DA6E1AA2-450F-174D-A85C-5D39B60AB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4" name="Freeform 157">
              <a:extLst>
                <a:ext uri="{FF2B5EF4-FFF2-40B4-BE49-F238E27FC236}">
                  <a16:creationId xmlns:a16="http://schemas.microsoft.com/office/drawing/2014/main" id="{43557BDC-C555-5040-B5DB-5D425E9BF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5" name="Group 158">
              <a:extLst>
                <a:ext uri="{FF2B5EF4-FFF2-40B4-BE49-F238E27FC236}">
                  <a16:creationId xmlns:a16="http://schemas.microsoft.com/office/drawing/2014/main" id="{C333E870-3BD7-C645-AAC2-98508A7E36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7" name="AutoShape 159">
                <a:extLst>
                  <a:ext uri="{FF2B5EF4-FFF2-40B4-BE49-F238E27FC236}">
                    <a16:creationId xmlns:a16="http://schemas.microsoft.com/office/drawing/2014/main" id="{EFC968C4-6392-E247-9A44-0D21D80BC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AutoShape 160">
                <a:extLst>
                  <a:ext uri="{FF2B5EF4-FFF2-40B4-BE49-F238E27FC236}">
                    <a16:creationId xmlns:a16="http://schemas.microsoft.com/office/drawing/2014/main" id="{9315F821-D903-1C43-B0DF-C13E1CFC6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6" name="Rectangle 161">
              <a:extLst>
                <a:ext uri="{FF2B5EF4-FFF2-40B4-BE49-F238E27FC236}">
                  <a16:creationId xmlns:a16="http://schemas.microsoft.com/office/drawing/2014/main" id="{4A93E05B-231B-8F4E-AC44-1E61C877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Freeform 162">
              <a:extLst>
                <a:ext uri="{FF2B5EF4-FFF2-40B4-BE49-F238E27FC236}">
                  <a16:creationId xmlns:a16="http://schemas.microsoft.com/office/drawing/2014/main" id="{A81021FA-3B4B-8540-B233-88280DF9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Freeform 163">
              <a:extLst>
                <a:ext uri="{FF2B5EF4-FFF2-40B4-BE49-F238E27FC236}">
                  <a16:creationId xmlns:a16="http://schemas.microsoft.com/office/drawing/2014/main" id="{B4BBCFA8-CE65-3B46-B8C0-90C8E2A9F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Oval 164">
              <a:extLst>
                <a:ext uri="{FF2B5EF4-FFF2-40B4-BE49-F238E27FC236}">
                  <a16:creationId xmlns:a16="http://schemas.microsoft.com/office/drawing/2014/main" id="{5BC0A35E-B59B-2747-AF4F-E2B7BF2E9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65">
              <a:extLst>
                <a:ext uri="{FF2B5EF4-FFF2-40B4-BE49-F238E27FC236}">
                  <a16:creationId xmlns:a16="http://schemas.microsoft.com/office/drawing/2014/main" id="{18C56782-0533-9C40-9224-8F36130D8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AutoShape 166">
              <a:extLst>
                <a:ext uri="{FF2B5EF4-FFF2-40B4-BE49-F238E27FC236}">
                  <a16:creationId xmlns:a16="http://schemas.microsoft.com/office/drawing/2014/main" id="{B68A6AC7-4ED2-D44E-90B8-E63CF73BB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AutoShape 167">
              <a:extLst>
                <a:ext uri="{FF2B5EF4-FFF2-40B4-BE49-F238E27FC236}">
                  <a16:creationId xmlns:a16="http://schemas.microsoft.com/office/drawing/2014/main" id="{906EF179-00FE-3F4F-AD8D-E9B8F23DE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Oval 168">
              <a:extLst>
                <a:ext uri="{FF2B5EF4-FFF2-40B4-BE49-F238E27FC236}">
                  <a16:creationId xmlns:a16="http://schemas.microsoft.com/office/drawing/2014/main" id="{714D65B7-5EDC-2840-9C29-D308D9655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Oval 169">
              <a:extLst>
                <a:ext uri="{FF2B5EF4-FFF2-40B4-BE49-F238E27FC236}">
                  <a16:creationId xmlns:a16="http://schemas.microsoft.com/office/drawing/2014/main" id="{E64A117A-C67D-AB41-A8E7-4A508BB31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5" name="Oval 170">
              <a:extLst>
                <a:ext uri="{FF2B5EF4-FFF2-40B4-BE49-F238E27FC236}">
                  <a16:creationId xmlns:a16="http://schemas.microsoft.com/office/drawing/2014/main" id="{C59668D3-09F9-BD44-8596-C0181891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171">
              <a:extLst>
                <a:ext uri="{FF2B5EF4-FFF2-40B4-BE49-F238E27FC236}">
                  <a16:creationId xmlns:a16="http://schemas.microsoft.com/office/drawing/2014/main" id="{8E530C7C-3D86-3C4B-891E-CB9AC883F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5" name="Group 172">
            <a:extLst>
              <a:ext uri="{FF2B5EF4-FFF2-40B4-BE49-F238E27FC236}">
                <a16:creationId xmlns:a16="http://schemas.microsoft.com/office/drawing/2014/main" id="{F34C0BB9-9ECA-9B40-B10C-16DEDBDC16C3}"/>
              </a:ext>
            </a:extLst>
          </p:cNvPr>
          <p:cNvGrpSpPr>
            <a:grpSpLocks/>
          </p:cNvGrpSpPr>
          <p:nvPr/>
        </p:nvGrpSpPr>
        <p:grpSpPr bwMode="auto">
          <a:xfrm>
            <a:off x="7885017" y="5148533"/>
            <a:ext cx="525463" cy="557213"/>
            <a:chOff x="-44" y="1473"/>
            <a:chExt cx="981" cy="1105"/>
          </a:xfrm>
        </p:grpSpPr>
        <p:pic>
          <p:nvPicPr>
            <p:cNvPr id="326" name="Picture 173" descr="desktop_computer_stylized_medium">
              <a:extLst>
                <a:ext uri="{FF2B5EF4-FFF2-40B4-BE49-F238E27FC236}">
                  <a16:creationId xmlns:a16="http://schemas.microsoft.com/office/drawing/2014/main" id="{58DEA6BA-6A8A-414B-A5D1-8C42E963B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" name="Freeform 174">
              <a:extLst>
                <a:ext uri="{FF2B5EF4-FFF2-40B4-BE49-F238E27FC236}">
                  <a16:creationId xmlns:a16="http://schemas.microsoft.com/office/drawing/2014/main" id="{5636D377-DB0D-6F40-811F-10EE64604D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8" name="Group 175">
            <a:extLst>
              <a:ext uri="{FF2B5EF4-FFF2-40B4-BE49-F238E27FC236}">
                <a16:creationId xmlns:a16="http://schemas.microsoft.com/office/drawing/2014/main" id="{7306AC90-5B34-3F4E-B626-0E34022A31C8}"/>
              </a:ext>
            </a:extLst>
          </p:cNvPr>
          <p:cNvGrpSpPr>
            <a:grpSpLocks/>
          </p:cNvGrpSpPr>
          <p:nvPr/>
        </p:nvGrpSpPr>
        <p:grpSpPr bwMode="auto">
          <a:xfrm>
            <a:off x="8650192" y="1557608"/>
            <a:ext cx="377825" cy="576263"/>
            <a:chOff x="4140" y="429"/>
            <a:chExt cx="1425" cy="2396"/>
          </a:xfrm>
        </p:grpSpPr>
        <p:sp>
          <p:nvSpPr>
            <p:cNvPr id="329" name="Freeform 176">
              <a:extLst>
                <a:ext uri="{FF2B5EF4-FFF2-40B4-BE49-F238E27FC236}">
                  <a16:creationId xmlns:a16="http://schemas.microsoft.com/office/drawing/2014/main" id="{F3CFDF78-3F2C-B047-99D5-2F35E0D1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177">
              <a:extLst>
                <a:ext uri="{FF2B5EF4-FFF2-40B4-BE49-F238E27FC236}">
                  <a16:creationId xmlns:a16="http://schemas.microsoft.com/office/drawing/2014/main" id="{6D671750-A74B-B64E-8E68-C40948E6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Freeform 178">
              <a:extLst>
                <a:ext uri="{FF2B5EF4-FFF2-40B4-BE49-F238E27FC236}">
                  <a16:creationId xmlns:a16="http://schemas.microsoft.com/office/drawing/2014/main" id="{9438FA78-1938-514C-80BF-10ED666E3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Freeform 179">
              <a:extLst>
                <a:ext uri="{FF2B5EF4-FFF2-40B4-BE49-F238E27FC236}">
                  <a16:creationId xmlns:a16="http://schemas.microsoft.com/office/drawing/2014/main" id="{FD23EFF2-90E8-9045-936A-06124249A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180">
              <a:extLst>
                <a:ext uri="{FF2B5EF4-FFF2-40B4-BE49-F238E27FC236}">
                  <a16:creationId xmlns:a16="http://schemas.microsoft.com/office/drawing/2014/main" id="{C3C9A679-FD27-EE4A-B715-049B9DDB6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4" name="Group 181">
              <a:extLst>
                <a:ext uri="{FF2B5EF4-FFF2-40B4-BE49-F238E27FC236}">
                  <a16:creationId xmlns:a16="http://schemas.microsoft.com/office/drawing/2014/main" id="{F5C3481D-451B-B142-A35C-15C582D38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9" name="AutoShape 182">
                <a:extLst>
                  <a:ext uri="{FF2B5EF4-FFF2-40B4-BE49-F238E27FC236}">
                    <a16:creationId xmlns:a16="http://schemas.microsoft.com/office/drawing/2014/main" id="{2C243628-F48B-0247-9C77-CADC193BA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0" name="AutoShape 183">
                <a:extLst>
                  <a:ext uri="{FF2B5EF4-FFF2-40B4-BE49-F238E27FC236}">
                    <a16:creationId xmlns:a16="http://schemas.microsoft.com/office/drawing/2014/main" id="{C3D71DA0-C793-D949-906B-887E37FD0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5" name="Rectangle 184">
              <a:extLst>
                <a:ext uri="{FF2B5EF4-FFF2-40B4-BE49-F238E27FC236}">
                  <a16:creationId xmlns:a16="http://schemas.microsoft.com/office/drawing/2014/main" id="{246902F9-C4DC-454E-9DA0-3D5842DB3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6" name="Group 185">
              <a:extLst>
                <a:ext uri="{FF2B5EF4-FFF2-40B4-BE49-F238E27FC236}">
                  <a16:creationId xmlns:a16="http://schemas.microsoft.com/office/drawing/2014/main" id="{7667DA9A-FE8F-654A-8B9E-218AADDABF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7" name="AutoShape 186">
                <a:extLst>
                  <a:ext uri="{FF2B5EF4-FFF2-40B4-BE49-F238E27FC236}">
                    <a16:creationId xmlns:a16="http://schemas.microsoft.com/office/drawing/2014/main" id="{89170F11-7571-2B45-8719-95E83BC65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" name="AutoShape 187">
                <a:extLst>
                  <a:ext uri="{FF2B5EF4-FFF2-40B4-BE49-F238E27FC236}">
                    <a16:creationId xmlns:a16="http://schemas.microsoft.com/office/drawing/2014/main" id="{E76D6632-4213-1A4C-994D-E58521FF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7" name="Rectangle 188">
              <a:extLst>
                <a:ext uri="{FF2B5EF4-FFF2-40B4-BE49-F238E27FC236}">
                  <a16:creationId xmlns:a16="http://schemas.microsoft.com/office/drawing/2014/main" id="{042D5530-947C-8042-964E-981127ADC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189">
              <a:extLst>
                <a:ext uri="{FF2B5EF4-FFF2-40B4-BE49-F238E27FC236}">
                  <a16:creationId xmlns:a16="http://schemas.microsoft.com/office/drawing/2014/main" id="{2F89380A-7E24-A848-A517-F0FC73692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9" name="Group 190">
              <a:extLst>
                <a:ext uri="{FF2B5EF4-FFF2-40B4-BE49-F238E27FC236}">
                  <a16:creationId xmlns:a16="http://schemas.microsoft.com/office/drawing/2014/main" id="{38C1848A-3B99-B348-91C8-29218555E8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5" name="AutoShape 191">
                <a:extLst>
                  <a:ext uri="{FF2B5EF4-FFF2-40B4-BE49-F238E27FC236}">
                    <a16:creationId xmlns:a16="http://schemas.microsoft.com/office/drawing/2014/main" id="{676776FA-ACE8-1B44-A3F2-EE744FFE1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6" name="AutoShape 192">
                <a:extLst>
                  <a:ext uri="{FF2B5EF4-FFF2-40B4-BE49-F238E27FC236}">
                    <a16:creationId xmlns:a16="http://schemas.microsoft.com/office/drawing/2014/main" id="{642A052A-BC62-D049-9EBF-AC2B9D28A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0" name="Freeform 193">
              <a:extLst>
                <a:ext uri="{FF2B5EF4-FFF2-40B4-BE49-F238E27FC236}">
                  <a16:creationId xmlns:a16="http://schemas.microsoft.com/office/drawing/2014/main" id="{20022731-282E-5349-BD84-5AC931894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1" name="Group 194">
              <a:extLst>
                <a:ext uri="{FF2B5EF4-FFF2-40B4-BE49-F238E27FC236}">
                  <a16:creationId xmlns:a16="http://schemas.microsoft.com/office/drawing/2014/main" id="{C8EEA896-B8C6-834F-9741-B4BC689404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53" name="AutoShape 195">
                <a:extLst>
                  <a:ext uri="{FF2B5EF4-FFF2-40B4-BE49-F238E27FC236}">
                    <a16:creationId xmlns:a16="http://schemas.microsoft.com/office/drawing/2014/main" id="{FAEB0127-5E88-8848-A1E8-FCDC82E85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4" name="AutoShape 196">
                <a:extLst>
                  <a:ext uri="{FF2B5EF4-FFF2-40B4-BE49-F238E27FC236}">
                    <a16:creationId xmlns:a16="http://schemas.microsoft.com/office/drawing/2014/main" id="{F6C14D4D-54BC-0347-8DE7-8C387B0DE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2" name="Rectangle 197">
              <a:extLst>
                <a:ext uri="{FF2B5EF4-FFF2-40B4-BE49-F238E27FC236}">
                  <a16:creationId xmlns:a16="http://schemas.microsoft.com/office/drawing/2014/main" id="{DE2B5795-02B3-824F-BFB7-9E4468C2E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3" name="Freeform 198">
              <a:extLst>
                <a:ext uri="{FF2B5EF4-FFF2-40B4-BE49-F238E27FC236}">
                  <a16:creationId xmlns:a16="http://schemas.microsoft.com/office/drawing/2014/main" id="{30654D98-FCC5-4940-8B89-40DEC14D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Freeform 199">
              <a:extLst>
                <a:ext uri="{FF2B5EF4-FFF2-40B4-BE49-F238E27FC236}">
                  <a16:creationId xmlns:a16="http://schemas.microsoft.com/office/drawing/2014/main" id="{DB2F1485-9F89-A14E-B2B0-E716B66FE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Oval 200">
              <a:extLst>
                <a:ext uri="{FF2B5EF4-FFF2-40B4-BE49-F238E27FC236}">
                  <a16:creationId xmlns:a16="http://schemas.microsoft.com/office/drawing/2014/main" id="{0913F7BB-B350-6F4C-8E3C-B4373B6B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Freeform 201">
              <a:extLst>
                <a:ext uri="{FF2B5EF4-FFF2-40B4-BE49-F238E27FC236}">
                  <a16:creationId xmlns:a16="http://schemas.microsoft.com/office/drawing/2014/main" id="{D806CA0F-D39E-1044-8994-B3481BAC5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AutoShape 202">
              <a:extLst>
                <a:ext uri="{FF2B5EF4-FFF2-40B4-BE49-F238E27FC236}">
                  <a16:creationId xmlns:a16="http://schemas.microsoft.com/office/drawing/2014/main" id="{653E2F84-88DD-4C48-9132-5E9C22D3C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AutoShape 203">
              <a:extLst>
                <a:ext uri="{FF2B5EF4-FFF2-40B4-BE49-F238E27FC236}">
                  <a16:creationId xmlns:a16="http://schemas.microsoft.com/office/drawing/2014/main" id="{7C1622A3-9F30-FA42-9B80-C8BB00A05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Oval 204">
              <a:extLst>
                <a:ext uri="{FF2B5EF4-FFF2-40B4-BE49-F238E27FC236}">
                  <a16:creationId xmlns:a16="http://schemas.microsoft.com/office/drawing/2014/main" id="{432A4179-C51B-DE48-94FC-B7412F4DD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0" name="Oval 205">
              <a:extLst>
                <a:ext uri="{FF2B5EF4-FFF2-40B4-BE49-F238E27FC236}">
                  <a16:creationId xmlns:a16="http://schemas.microsoft.com/office/drawing/2014/main" id="{9EF71E96-D069-134D-9318-D85F7FF2C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51" name="Oval 206">
              <a:extLst>
                <a:ext uri="{FF2B5EF4-FFF2-40B4-BE49-F238E27FC236}">
                  <a16:creationId xmlns:a16="http://schemas.microsoft.com/office/drawing/2014/main" id="{3E78A6EB-9CEA-E74E-91AB-439D7171D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07">
              <a:extLst>
                <a:ext uri="{FF2B5EF4-FFF2-40B4-BE49-F238E27FC236}">
                  <a16:creationId xmlns:a16="http://schemas.microsoft.com/office/drawing/2014/main" id="{1A62E052-D07D-6743-8E2D-F67E3E528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61" name="Group 208">
            <a:extLst>
              <a:ext uri="{FF2B5EF4-FFF2-40B4-BE49-F238E27FC236}">
                <a16:creationId xmlns:a16="http://schemas.microsoft.com/office/drawing/2014/main" id="{6A05235C-3E77-6F4F-8ADA-6D04AB8484D1}"/>
              </a:ext>
            </a:extLst>
          </p:cNvPr>
          <p:cNvGrpSpPr>
            <a:grpSpLocks/>
          </p:cNvGrpSpPr>
          <p:nvPr/>
        </p:nvGrpSpPr>
        <p:grpSpPr bwMode="auto">
          <a:xfrm>
            <a:off x="9402667" y="1589358"/>
            <a:ext cx="377825" cy="576263"/>
            <a:chOff x="4140" y="429"/>
            <a:chExt cx="1425" cy="2396"/>
          </a:xfrm>
        </p:grpSpPr>
        <p:sp>
          <p:nvSpPr>
            <p:cNvPr id="362" name="Freeform 209">
              <a:extLst>
                <a:ext uri="{FF2B5EF4-FFF2-40B4-BE49-F238E27FC236}">
                  <a16:creationId xmlns:a16="http://schemas.microsoft.com/office/drawing/2014/main" id="{D166875E-AD19-804C-965F-CDAED7A64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3" name="Rectangle 210">
              <a:extLst>
                <a:ext uri="{FF2B5EF4-FFF2-40B4-BE49-F238E27FC236}">
                  <a16:creationId xmlns:a16="http://schemas.microsoft.com/office/drawing/2014/main" id="{EC5E264D-98A2-B44D-B995-4CB53C25E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4" name="Freeform 211">
              <a:extLst>
                <a:ext uri="{FF2B5EF4-FFF2-40B4-BE49-F238E27FC236}">
                  <a16:creationId xmlns:a16="http://schemas.microsoft.com/office/drawing/2014/main" id="{C1CF933D-FB73-3240-9F1D-5EED49E6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5" name="Freeform 212">
              <a:extLst>
                <a:ext uri="{FF2B5EF4-FFF2-40B4-BE49-F238E27FC236}">
                  <a16:creationId xmlns:a16="http://schemas.microsoft.com/office/drawing/2014/main" id="{0FC67CB2-6BE1-1847-A437-D99084C5C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6" name="Rectangle 213">
              <a:extLst>
                <a:ext uri="{FF2B5EF4-FFF2-40B4-BE49-F238E27FC236}">
                  <a16:creationId xmlns:a16="http://schemas.microsoft.com/office/drawing/2014/main" id="{14B7D932-BBFC-B74D-816C-440DB3FE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7" name="Group 214">
              <a:extLst>
                <a:ext uri="{FF2B5EF4-FFF2-40B4-BE49-F238E27FC236}">
                  <a16:creationId xmlns:a16="http://schemas.microsoft.com/office/drawing/2014/main" id="{904783F7-C673-AC48-8DEC-45B791D2E0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92" name="AutoShape 215">
                <a:extLst>
                  <a:ext uri="{FF2B5EF4-FFF2-40B4-BE49-F238E27FC236}">
                    <a16:creationId xmlns:a16="http://schemas.microsoft.com/office/drawing/2014/main" id="{259ABA3E-950D-BF40-AF00-89747854A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3" name="AutoShape 216">
                <a:extLst>
                  <a:ext uri="{FF2B5EF4-FFF2-40B4-BE49-F238E27FC236}">
                    <a16:creationId xmlns:a16="http://schemas.microsoft.com/office/drawing/2014/main" id="{D537C256-5556-E84D-BFD9-801601AF6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8" name="Rectangle 217">
              <a:extLst>
                <a:ext uri="{FF2B5EF4-FFF2-40B4-BE49-F238E27FC236}">
                  <a16:creationId xmlns:a16="http://schemas.microsoft.com/office/drawing/2014/main" id="{6A16D193-BA00-FA4C-84D3-5F7B5C03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9" name="Group 218">
              <a:extLst>
                <a:ext uri="{FF2B5EF4-FFF2-40B4-BE49-F238E27FC236}">
                  <a16:creationId xmlns:a16="http://schemas.microsoft.com/office/drawing/2014/main" id="{7151F57C-7772-D741-B346-9FD22AFEAC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0" name="AutoShape 219">
                <a:extLst>
                  <a:ext uri="{FF2B5EF4-FFF2-40B4-BE49-F238E27FC236}">
                    <a16:creationId xmlns:a16="http://schemas.microsoft.com/office/drawing/2014/main" id="{28A8406C-AFA4-F94B-A2C4-E4FFB185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1" name="AutoShape 220">
                <a:extLst>
                  <a:ext uri="{FF2B5EF4-FFF2-40B4-BE49-F238E27FC236}">
                    <a16:creationId xmlns:a16="http://schemas.microsoft.com/office/drawing/2014/main" id="{9A186499-2183-C24F-89D0-ACB1D39A2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0" name="Rectangle 221">
              <a:extLst>
                <a:ext uri="{FF2B5EF4-FFF2-40B4-BE49-F238E27FC236}">
                  <a16:creationId xmlns:a16="http://schemas.microsoft.com/office/drawing/2014/main" id="{6959C99C-8685-CE45-B4A0-BEEBD9CE6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Rectangle 222">
              <a:extLst>
                <a:ext uri="{FF2B5EF4-FFF2-40B4-BE49-F238E27FC236}">
                  <a16:creationId xmlns:a16="http://schemas.microsoft.com/office/drawing/2014/main" id="{0CEC0CDC-F36A-E147-800E-4BFDDC412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2" name="Group 223">
              <a:extLst>
                <a:ext uri="{FF2B5EF4-FFF2-40B4-BE49-F238E27FC236}">
                  <a16:creationId xmlns:a16="http://schemas.microsoft.com/office/drawing/2014/main" id="{07BF1C14-2C6F-B94F-8289-1C37D6C61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88" name="AutoShape 224">
                <a:extLst>
                  <a:ext uri="{FF2B5EF4-FFF2-40B4-BE49-F238E27FC236}">
                    <a16:creationId xmlns:a16="http://schemas.microsoft.com/office/drawing/2014/main" id="{B660D864-E6AF-2A4B-AF6E-15E67C246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9" name="AutoShape 225">
                <a:extLst>
                  <a:ext uri="{FF2B5EF4-FFF2-40B4-BE49-F238E27FC236}">
                    <a16:creationId xmlns:a16="http://schemas.microsoft.com/office/drawing/2014/main" id="{A5592FCE-B8EB-CD42-BD69-D7E95DA3E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3" name="Freeform 226">
              <a:extLst>
                <a:ext uri="{FF2B5EF4-FFF2-40B4-BE49-F238E27FC236}">
                  <a16:creationId xmlns:a16="http://schemas.microsoft.com/office/drawing/2014/main" id="{176C9152-AD9C-0043-999D-97BF01B75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4" name="Group 227">
              <a:extLst>
                <a:ext uri="{FF2B5EF4-FFF2-40B4-BE49-F238E27FC236}">
                  <a16:creationId xmlns:a16="http://schemas.microsoft.com/office/drawing/2014/main" id="{DB7553BD-7EEF-1144-A10E-45052E753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86" name="AutoShape 228">
                <a:extLst>
                  <a:ext uri="{FF2B5EF4-FFF2-40B4-BE49-F238E27FC236}">
                    <a16:creationId xmlns:a16="http://schemas.microsoft.com/office/drawing/2014/main" id="{209B423B-7C84-A444-BC5D-A11FD156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7" name="AutoShape 229">
                <a:extLst>
                  <a:ext uri="{FF2B5EF4-FFF2-40B4-BE49-F238E27FC236}">
                    <a16:creationId xmlns:a16="http://schemas.microsoft.com/office/drawing/2014/main" id="{5AE73D33-B566-9A49-9DC6-C5469487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5" name="Rectangle 230">
              <a:extLst>
                <a:ext uri="{FF2B5EF4-FFF2-40B4-BE49-F238E27FC236}">
                  <a16:creationId xmlns:a16="http://schemas.microsoft.com/office/drawing/2014/main" id="{F54FB1FA-BA67-4B47-8CD0-DC612A86E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6" name="Freeform 231">
              <a:extLst>
                <a:ext uri="{FF2B5EF4-FFF2-40B4-BE49-F238E27FC236}">
                  <a16:creationId xmlns:a16="http://schemas.microsoft.com/office/drawing/2014/main" id="{A3240397-6B0C-654E-88F1-F3F3AD62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7" name="Freeform 232">
              <a:extLst>
                <a:ext uri="{FF2B5EF4-FFF2-40B4-BE49-F238E27FC236}">
                  <a16:creationId xmlns:a16="http://schemas.microsoft.com/office/drawing/2014/main" id="{1A86C13D-4B43-504E-B61C-E2C654775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8" name="Oval 233">
              <a:extLst>
                <a:ext uri="{FF2B5EF4-FFF2-40B4-BE49-F238E27FC236}">
                  <a16:creationId xmlns:a16="http://schemas.microsoft.com/office/drawing/2014/main" id="{A925E2BE-2521-064E-94A2-F5B3CE2A6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9" name="Freeform 234">
              <a:extLst>
                <a:ext uri="{FF2B5EF4-FFF2-40B4-BE49-F238E27FC236}">
                  <a16:creationId xmlns:a16="http://schemas.microsoft.com/office/drawing/2014/main" id="{D0F8527B-9979-9843-B950-02EEB33AD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0" name="AutoShape 235">
              <a:extLst>
                <a:ext uri="{FF2B5EF4-FFF2-40B4-BE49-F238E27FC236}">
                  <a16:creationId xmlns:a16="http://schemas.microsoft.com/office/drawing/2014/main" id="{01246D65-1D83-514D-96A0-3F53F7E62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1" name="AutoShape 236">
              <a:extLst>
                <a:ext uri="{FF2B5EF4-FFF2-40B4-BE49-F238E27FC236}">
                  <a16:creationId xmlns:a16="http://schemas.microsoft.com/office/drawing/2014/main" id="{EE09E67D-74DE-8E41-B31D-30EBA899E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2" name="Oval 237">
              <a:extLst>
                <a:ext uri="{FF2B5EF4-FFF2-40B4-BE49-F238E27FC236}">
                  <a16:creationId xmlns:a16="http://schemas.microsoft.com/office/drawing/2014/main" id="{1BAA3765-A4A2-D249-B5E6-B37A6506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3" name="Oval 238">
              <a:extLst>
                <a:ext uri="{FF2B5EF4-FFF2-40B4-BE49-F238E27FC236}">
                  <a16:creationId xmlns:a16="http://schemas.microsoft.com/office/drawing/2014/main" id="{B5829A6B-5209-D644-82E1-A9C2A8D9A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4" name="Oval 239">
              <a:extLst>
                <a:ext uri="{FF2B5EF4-FFF2-40B4-BE49-F238E27FC236}">
                  <a16:creationId xmlns:a16="http://schemas.microsoft.com/office/drawing/2014/main" id="{95394ED4-DC3D-F146-9AEE-0FC4AFC88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5" name="Rectangle 240">
              <a:extLst>
                <a:ext uri="{FF2B5EF4-FFF2-40B4-BE49-F238E27FC236}">
                  <a16:creationId xmlns:a16="http://schemas.microsoft.com/office/drawing/2014/main" id="{A039A534-5AD2-354C-8072-85670484B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4" name="Group 241">
            <a:extLst>
              <a:ext uri="{FF2B5EF4-FFF2-40B4-BE49-F238E27FC236}">
                <a16:creationId xmlns:a16="http://schemas.microsoft.com/office/drawing/2014/main" id="{9BE96710-6956-1941-96D5-89D2082B85BD}"/>
              </a:ext>
            </a:extLst>
          </p:cNvPr>
          <p:cNvGrpSpPr>
            <a:grpSpLocks/>
          </p:cNvGrpSpPr>
          <p:nvPr/>
        </p:nvGrpSpPr>
        <p:grpSpPr bwMode="auto">
          <a:xfrm>
            <a:off x="10012267" y="1741758"/>
            <a:ext cx="377825" cy="576263"/>
            <a:chOff x="4140" y="429"/>
            <a:chExt cx="1425" cy="2396"/>
          </a:xfrm>
        </p:grpSpPr>
        <p:sp>
          <p:nvSpPr>
            <p:cNvPr id="395" name="Freeform 242">
              <a:extLst>
                <a:ext uri="{FF2B5EF4-FFF2-40B4-BE49-F238E27FC236}">
                  <a16:creationId xmlns:a16="http://schemas.microsoft.com/office/drawing/2014/main" id="{98FED06C-86AC-174D-897A-AF88782AB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243">
              <a:extLst>
                <a:ext uri="{FF2B5EF4-FFF2-40B4-BE49-F238E27FC236}">
                  <a16:creationId xmlns:a16="http://schemas.microsoft.com/office/drawing/2014/main" id="{7BCB3493-2EA3-894F-95D3-4BD9689BC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Freeform 244">
              <a:extLst>
                <a:ext uri="{FF2B5EF4-FFF2-40B4-BE49-F238E27FC236}">
                  <a16:creationId xmlns:a16="http://schemas.microsoft.com/office/drawing/2014/main" id="{04E3D02B-467F-7F4F-8DC3-9D363101F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8" name="Freeform 245">
              <a:extLst>
                <a:ext uri="{FF2B5EF4-FFF2-40B4-BE49-F238E27FC236}">
                  <a16:creationId xmlns:a16="http://schemas.microsoft.com/office/drawing/2014/main" id="{DA94A9FA-D5B5-214A-8D37-34D4B61F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9" name="Rectangle 246">
              <a:extLst>
                <a:ext uri="{FF2B5EF4-FFF2-40B4-BE49-F238E27FC236}">
                  <a16:creationId xmlns:a16="http://schemas.microsoft.com/office/drawing/2014/main" id="{50539DB1-8D20-F44A-8958-354C5B49C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0" name="Group 247">
              <a:extLst>
                <a:ext uri="{FF2B5EF4-FFF2-40B4-BE49-F238E27FC236}">
                  <a16:creationId xmlns:a16="http://schemas.microsoft.com/office/drawing/2014/main" id="{ABC4B2B5-E127-B14E-8370-5BCDD85E29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5" name="AutoShape 248">
                <a:extLst>
                  <a:ext uri="{FF2B5EF4-FFF2-40B4-BE49-F238E27FC236}">
                    <a16:creationId xmlns:a16="http://schemas.microsoft.com/office/drawing/2014/main" id="{2544F03E-3822-9142-840A-4600BC492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6" name="AutoShape 249">
                <a:extLst>
                  <a:ext uri="{FF2B5EF4-FFF2-40B4-BE49-F238E27FC236}">
                    <a16:creationId xmlns:a16="http://schemas.microsoft.com/office/drawing/2014/main" id="{0D6C988D-2CAC-3A4A-8FAC-72B8697E7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1" name="Rectangle 250">
              <a:extLst>
                <a:ext uri="{FF2B5EF4-FFF2-40B4-BE49-F238E27FC236}">
                  <a16:creationId xmlns:a16="http://schemas.microsoft.com/office/drawing/2014/main" id="{FA55D5A2-C0A3-7741-814B-310A28BDD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2" name="Group 251">
              <a:extLst>
                <a:ext uri="{FF2B5EF4-FFF2-40B4-BE49-F238E27FC236}">
                  <a16:creationId xmlns:a16="http://schemas.microsoft.com/office/drawing/2014/main" id="{DC8A3227-B450-FB4D-852D-DC7E66FF6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3" name="AutoShape 252">
                <a:extLst>
                  <a:ext uri="{FF2B5EF4-FFF2-40B4-BE49-F238E27FC236}">
                    <a16:creationId xmlns:a16="http://schemas.microsoft.com/office/drawing/2014/main" id="{07F021BE-923D-804C-AB1C-CB812D97B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4" name="AutoShape 253">
                <a:extLst>
                  <a:ext uri="{FF2B5EF4-FFF2-40B4-BE49-F238E27FC236}">
                    <a16:creationId xmlns:a16="http://schemas.microsoft.com/office/drawing/2014/main" id="{3A5C7537-D941-954D-9024-BF32F6D13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3" name="Rectangle 254">
              <a:extLst>
                <a:ext uri="{FF2B5EF4-FFF2-40B4-BE49-F238E27FC236}">
                  <a16:creationId xmlns:a16="http://schemas.microsoft.com/office/drawing/2014/main" id="{855ECB0D-BAD2-724F-8296-56F037E68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255">
              <a:extLst>
                <a:ext uri="{FF2B5EF4-FFF2-40B4-BE49-F238E27FC236}">
                  <a16:creationId xmlns:a16="http://schemas.microsoft.com/office/drawing/2014/main" id="{6D021B7D-23B8-4545-B682-3F0C4BAB5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5" name="Group 256">
              <a:extLst>
                <a:ext uri="{FF2B5EF4-FFF2-40B4-BE49-F238E27FC236}">
                  <a16:creationId xmlns:a16="http://schemas.microsoft.com/office/drawing/2014/main" id="{431DAF1F-4CC8-1C41-8EEC-05F7D5D789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1" name="AutoShape 257">
                <a:extLst>
                  <a:ext uri="{FF2B5EF4-FFF2-40B4-BE49-F238E27FC236}">
                    <a16:creationId xmlns:a16="http://schemas.microsoft.com/office/drawing/2014/main" id="{18C2CCBA-D707-A24B-A885-97D020E7B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2" name="AutoShape 258">
                <a:extLst>
                  <a:ext uri="{FF2B5EF4-FFF2-40B4-BE49-F238E27FC236}">
                    <a16:creationId xmlns:a16="http://schemas.microsoft.com/office/drawing/2014/main" id="{D7E10C1F-D1F0-7148-A44B-7FEC28811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6" name="Freeform 259">
              <a:extLst>
                <a:ext uri="{FF2B5EF4-FFF2-40B4-BE49-F238E27FC236}">
                  <a16:creationId xmlns:a16="http://schemas.microsoft.com/office/drawing/2014/main" id="{0365C11C-6E47-864E-8122-6C27C34F0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7" name="Group 260">
              <a:extLst>
                <a:ext uri="{FF2B5EF4-FFF2-40B4-BE49-F238E27FC236}">
                  <a16:creationId xmlns:a16="http://schemas.microsoft.com/office/drawing/2014/main" id="{27B41BB0-4231-F248-B65A-1A45AD2C9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19" name="AutoShape 261">
                <a:extLst>
                  <a:ext uri="{FF2B5EF4-FFF2-40B4-BE49-F238E27FC236}">
                    <a16:creationId xmlns:a16="http://schemas.microsoft.com/office/drawing/2014/main" id="{CEAEF38F-92BA-B54F-82FB-C23A106C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" name="AutoShape 262">
                <a:extLst>
                  <a:ext uri="{FF2B5EF4-FFF2-40B4-BE49-F238E27FC236}">
                    <a16:creationId xmlns:a16="http://schemas.microsoft.com/office/drawing/2014/main" id="{77559B45-47D4-F047-A0E1-3FD4F7705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8" name="Rectangle 263">
              <a:extLst>
                <a:ext uri="{FF2B5EF4-FFF2-40B4-BE49-F238E27FC236}">
                  <a16:creationId xmlns:a16="http://schemas.microsoft.com/office/drawing/2014/main" id="{2BB4AB2F-1E19-ED46-91D0-686A5791A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Freeform 264">
              <a:extLst>
                <a:ext uri="{FF2B5EF4-FFF2-40B4-BE49-F238E27FC236}">
                  <a16:creationId xmlns:a16="http://schemas.microsoft.com/office/drawing/2014/main" id="{EFA4165B-2B89-EA44-AAFD-284DDE325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Freeform 265">
              <a:extLst>
                <a:ext uri="{FF2B5EF4-FFF2-40B4-BE49-F238E27FC236}">
                  <a16:creationId xmlns:a16="http://schemas.microsoft.com/office/drawing/2014/main" id="{BF31806F-E19D-6643-B3AB-FCD244912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Oval 266">
              <a:extLst>
                <a:ext uri="{FF2B5EF4-FFF2-40B4-BE49-F238E27FC236}">
                  <a16:creationId xmlns:a16="http://schemas.microsoft.com/office/drawing/2014/main" id="{297B65E1-F9B5-1942-BAE5-456457D2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Freeform 267">
              <a:extLst>
                <a:ext uri="{FF2B5EF4-FFF2-40B4-BE49-F238E27FC236}">
                  <a16:creationId xmlns:a16="http://schemas.microsoft.com/office/drawing/2014/main" id="{D1451455-90D3-7B4E-9A6C-AC54A2B18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AutoShape 268">
              <a:extLst>
                <a:ext uri="{FF2B5EF4-FFF2-40B4-BE49-F238E27FC236}">
                  <a16:creationId xmlns:a16="http://schemas.microsoft.com/office/drawing/2014/main" id="{B96820D1-74F4-9A4F-81C3-99D80AA66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4" name="AutoShape 269">
              <a:extLst>
                <a:ext uri="{FF2B5EF4-FFF2-40B4-BE49-F238E27FC236}">
                  <a16:creationId xmlns:a16="http://schemas.microsoft.com/office/drawing/2014/main" id="{24247BD6-F113-7F46-93F5-34E742E7F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5" name="Oval 270">
              <a:extLst>
                <a:ext uri="{FF2B5EF4-FFF2-40B4-BE49-F238E27FC236}">
                  <a16:creationId xmlns:a16="http://schemas.microsoft.com/office/drawing/2014/main" id="{4716773C-A574-8342-86DD-F8046121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Oval 271">
              <a:extLst>
                <a:ext uri="{FF2B5EF4-FFF2-40B4-BE49-F238E27FC236}">
                  <a16:creationId xmlns:a16="http://schemas.microsoft.com/office/drawing/2014/main" id="{9F959D50-71EC-0F46-8ED3-4FE4C63D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7" name="Oval 272">
              <a:extLst>
                <a:ext uri="{FF2B5EF4-FFF2-40B4-BE49-F238E27FC236}">
                  <a16:creationId xmlns:a16="http://schemas.microsoft.com/office/drawing/2014/main" id="{E6997777-676B-9145-9B53-650C5990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273">
              <a:extLst>
                <a:ext uri="{FF2B5EF4-FFF2-40B4-BE49-F238E27FC236}">
                  <a16:creationId xmlns:a16="http://schemas.microsoft.com/office/drawing/2014/main" id="{80128537-C0E9-B945-A472-82EC596F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27" name="Group 274">
            <a:extLst>
              <a:ext uri="{FF2B5EF4-FFF2-40B4-BE49-F238E27FC236}">
                <a16:creationId xmlns:a16="http://schemas.microsoft.com/office/drawing/2014/main" id="{637BEA6D-6926-F241-A7B7-63FD120295AA}"/>
              </a:ext>
            </a:extLst>
          </p:cNvPr>
          <p:cNvGrpSpPr>
            <a:grpSpLocks/>
          </p:cNvGrpSpPr>
          <p:nvPr/>
        </p:nvGrpSpPr>
        <p:grpSpPr bwMode="auto">
          <a:xfrm>
            <a:off x="10340880" y="2687908"/>
            <a:ext cx="377825" cy="576263"/>
            <a:chOff x="4140" y="429"/>
            <a:chExt cx="1425" cy="2396"/>
          </a:xfrm>
        </p:grpSpPr>
        <p:sp>
          <p:nvSpPr>
            <p:cNvPr id="428" name="Freeform 275">
              <a:extLst>
                <a:ext uri="{FF2B5EF4-FFF2-40B4-BE49-F238E27FC236}">
                  <a16:creationId xmlns:a16="http://schemas.microsoft.com/office/drawing/2014/main" id="{B73B5122-7AC1-A541-A7CB-7C92E34FE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9" name="Rectangle 276">
              <a:extLst>
                <a:ext uri="{FF2B5EF4-FFF2-40B4-BE49-F238E27FC236}">
                  <a16:creationId xmlns:a16="http://schemas.microsoft.com/office/drawing/2014/main" id="{618AFC31-125F-CC41-8835-357B8CF4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0" name="Freeform 277">
              <a:extLst>
                <a:ext uri="{FF2B5EF4-FFF2-40B4-BE49-F238E27FC236}">
                  <a16:creationId xmlns:a16="http://schemas.microsoft.com/office/drawing/2014/main" id="{BA586EC9-AFB5-864C-A8D5-50566D382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1" name="Freeform 278">
              <a:extLst>
                <a:ext uri="{FF2B5EF4-FFF2-40B4-BE49-F238E27FC236}">
                  <a16:creationId xmlns:a16="http://schemas.microsoft.com/office/drawing/2014/main" id="{988FA82D-26DD-2446-871B-4FBCD5FE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2" name="Rectangle 279">
              <a:extLst>
                <a:ext uri="{FF2B5EF4-FFF2-40B4-BE49-F238E27FC236}">
                  <a16:creationId xmlns:a16="http://schemas.microsoft.com/office/drawing/2014/main" id="{E4B9CCE7-0279-6143-BB4D-1198F3326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3" name="Group 280">
              <a:extLst>
                <a:ext uri="{FF2B5EF4-FFF2-40B4-BE49-F238E27FC236}">
                  <a16:creationId xmlns:a16="http://schemas.microsoft.com/office/drawing/2014/main" id="{2924B866-539E-1244-B043-D51911A295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8" name="AutoShape 281">
                <a:extLst>
                  <a:ext uri="{FF2B5EF4-FFF2-40B4-BE49-F238E27FC236}">
                    <a16:creationId xmlns:a16="http://schemas.microsoft.com/office/drawing/2014/main" id="{BDE3646A-4204-5046-942C-15C165338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9" name="AutoShape 282">
                <a:extLst>
                  <a:ext uri="{FF2B5EF4-FFF2-40B4-BE49-F238E27FC236}">
                    <a16:creationId xmlns:a16="http://schemas.microsoft.com/office/drawing/2014/main" id="{6DE9F0CF-D5ED-704E-8142-3345FC3BB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4" name="Rectangle 283">
              <a:extLst>
                <a:ext uri="{FF2B5EF4-FFF2-40B4-BE49-F238E27FC236}">
                  <a16:creationId xmlns:a16="http://schemas.microsoft.com/office/drawing/2014/main" id="{657D3494-75CD-034E-9543-2569274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5" name="Group 284">
              <a:extLst>
                <a:ext uri="{FF2B5EF4-FFF2-40B4-BE49-F238E27FC236}">
                  <a16:creationId xmlns:a16="http://schemas.microsoft.com/office/drawing/2014/main" id="{3B21D6B8-9A13-CB4D-A567-07369736D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6" name="AutoShape 285">
                <a:extLst>
                  <a:ext uri="{FF2B5EF4-FFF2-40B4-BE49-F238E27FC236}">
                    <a16:creationId xmlns:a16="http://schemas.microsoft.com/office/drawing/2014/main" id="{6F0CB466-469D-3F45-BE66-39F561D60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7" name="AutoShape 286">
                <a:extLst>
                  <a:ext uri="{FF2B5EF4-FFF2-40B4-BE49-F238E27FC236}">
                    <a16:creationId xmlns:a16="http://schemas.microsoft.com/office/drawing/2014/main" id="{29D719D4-E1C6-604A-8870-549D67683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6" name="Rectangle 287">
              <a:extLst>
                <a:ext uri="{FF2B5EF4-FFF2-40B4-BE49-F238E27FC236}">
                  <a16:creationId xmlns:a16="http://schemas.microsoft.com/office/drawing/2014/main" id="{0D71907F-6787-7144-A19B-418733EE1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7" name="Rectangle 288">
              <a:extLst>
                <a:ext uri="{FF2B5EF4-FFF2-40B4-BE49-F238E27FC236}">
                  <a16:creationId xmlns:a16="http://schemas.microsoft.com/office/drawing/2014/main" id="{35AED19C-A1F1-AC46-914C-8F5D6F4BC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8" name="Group 289">
              <a:extLst>
                <a:ext uri="{FF2B5EF4-FFF2-40B4-BE49-F238E27FC236}">
                  <a16:creationId xmlns:a16="http://schemas.microsoft.com/office/drawing/2014/main" id="{45D31D32-5A14-5742-954A-BA17509AC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4" name="AutoShape 290">
                <a:extLst>
                  <a:ext uri="{FF2B5EF4-FFF2-40B4-BE49-F238E27FC236}">
                    <a16:creationId xmlns:a16="http://schemas.microsoft.com/office/drawing/2014/main" id="{FBB57FC3-B7A2-A541-9EC0-D57A59BBE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5" name="AutoShape 291">
                <a:extLst>
                  <a:ext uri="{FF2B5EF4-FFF2-40B4-BE49-F238E27FC236}">
                    <a16:creationId xmlns:a16="http://schemas.microsoft.com/office/drawing/2014/main" id="{52BE3087-7497-914D-B468-02CDAA58D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9" name="Freeform 292">
              <a:extLst>
                <a:ext uri="{FF2B5EF4-FFF2-40B4-BE49-F238E27FC236}">
                  <a16:creationId xmlns:a16="http://schemas.microsoft.com/office/drawing/2014/main" id="{5070ED80-559E-4540-964B-D73009E42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40" name="Group 293">
              <a:extLst>
                <a:ext uri="{FF2B5EF4-FFF2-40B4-BE49-F238E27FC236}">
                  <a16:creationId xmlns:a16="http://schemas.microsoft.com/office/drawing/2014/main" id="{30993F73-047D-CD47-96E3-F75994043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2" name="AutoShape 294">
                <a:extLst>
                  <a:ext uri="{FF2B5EF4-FFF2-40B4-BE49-F238E27FC236}">
                    <a16:creationId xmlns:a16="http://schemas.microsoft.com/office/drawing/2014/main" id="{F253CC19-7627-6043-A479-C0AADFD1B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3" name="AutoShape 295">
                <a:extLst>
                  <a:ext uri="{FF2B5EF4-FFF2-40B4-BE49-F238E27FC236}">
                    <a16:creationId xmlns:a16="http://schemas.microsoft.com/office/drawing/2014/main" id="{9818C9E1-67F5-5D42-8D8A-BFA567194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41" name="Rectangle 296">
              <a:extLst>
                <a:ext uri="{FF2B5EF4-FFF2-40B4-BE49-F238E27FC236}">
                  <a16:creationId xmlns:a16="http://schemas.microsoft.com/office/drawing/2014/main" id="{D263AAA2-92D9-9A4A-9D5F-0CEC89CD0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2" name="Freeform 297">
              <a:extLst>
                <a:ext uri="{FF2B5EF4-FFF2-40B4-BE49-F238E27FC236}">
                  <a16:creationId xmlns:a16="http://schemas.microsoft.com/office/drawing/2014/main" id="{51AD4C3A-6939-3B47-91CC-E1A0D3A3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3" name="Freeform 298">
              <a:extLst>
                <a:ext uri="{FF2B5EF4-FFF2-40B4-BE49-F238E27FC236}">
                  <a16:creationId xmlns:a16="http://schemas.microsoft.com/office/drawing/2014/main" id="{023E9D5F-D41C-8A48-B73A-4E4F43755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4" name="Oval 299">
              <a:extLst>
                <a:ext uri="{FF2B5EF4-FFF2-40B4-BE49-F238E27FC236}">
                  <a16:creationId xmlns:a16="http://schemas.microsoft.com/office/drawing/2014/main" id="{C4126737-BE73-B444-BC40-5B679E6E1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5" name="Freeform 300">
              <a:extLst>
                <a:ext uri="{FF2B5EF4-FFF2-40B4-BE49-F238E27FC236}">
                  <a16:creationId xmlns:a16="http://schemas.microsoft.com/office/drawing/2014/main" id="{567B6CFD-A1A1-094D-8F7C-5A9EF1AB0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6" name="AutoShape 301">
              <a:extLst>
                <a:ext uri="{FF2B5EF4-FFF2-40B4-BE49-F238E27FC236}">
                  <a16:creationId xmlns:a16="http://schemas.microsoft.com/office/drawing/2014/main" id="{3B7B7519-C492-8348-B873-C01A2103E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7" name="AutoShape 302">
              <a:extLst>
                <a:ext uri="{FF2B5EF4-FFF2-40B4-BE49-F238E27FC236}">
                  <a16:creationId xmlns:a16="http://schemas.microsoft.com/office/drawing/2014/main" id="{0AEDB1EF-7012-ED44-8FBC-F1B714A6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8" name="Oval 303">
              <a:extLst>
                <a:ext uri="{FF2B5EF4-FFF2-40B4-BE49-F238E27FC236}">
                  <a16:creationId xmlns:a16="http://schemas.microsoft.com/office/drawing/2014/main" id="{BA640DBB-C29F-A54E-BE9A-180B1426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9" name="Oval 304">
              <a:extLst>
                <a:ext uri="{FF2B5EF4-FFF2-40B4-BE49-F238E27FC236}">
                  <a16:creationId xmlns:a16="http://schemas.microsoft.com/office/drawing/2014/main" id="{2F7F78D4-9C68-A84C-8801-9C057B8C1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50" name="Oval 305">
              <a:extLst>
                <a:ext uri="{FF2B5EF4-FFF2-40B4-BE49-F238E27FC236}">
                  <a16:creationId xmlns:a16="http://schemas.microsoft.com/office/drawing/2014/main" id="{3D213A7E-B9E9-694B-8ED3-47609E49D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1" name="Rectangle 306">
              <a:extLst>
                <a:ext uri="{FF2B5EF4-FFF2-40B4-BE49-F238E27FC236}">
                  <a16:creationId xmlns:a16="http://schemas.microsoft.com/office/drawing/2014/main" id="{4F8B5B78-3482-8142-BC2B-1825AA302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3" name="Group 340">
            <a:extLst>
              <a:ext uri="{FF2B5EF4-FFF2-40B4-BE49-F238E27FC236}">
                <a16:creationId xmlns:a16="http://schemas.microsoft.com/office/drawing/2014/main" id="{3B951C82-D444-224D-9348-99C19D9166DC}"/>
              </a:ext>
            </a:extLst>
          </p:cNvPr>
          <p:cNvGrpSpPr>
            <a:grpSpLocks/>
          </p:cNvGrpSpPr>
          <p:nvPr/>
        </p:nvGrpSpPr>
        <p:grpSpPr bwMode="auto">
          <a:xfrm>
            <a:off x="8396192" y="5170758"/>
            <a:ext cx="525463" cy="557213"/>
            <a:chOff x="-44" y="1473"/>
            <a:chExt cx="981" cy="1105"/>
          </a:xfrm>
        </p:grpSpPr>
        <p:pic>
          <p:nvPicPr>
            <p:cNvPr id="494" name="Picture 341" descr="desktop_computer_stylized_medium">
              <a:extLst>
                <a:ext uri="{FF2B5EF4-FFF2-40B4-BE49-F238E27FC236}">
                  <a16:creationId xmlns:a16="http://schemas.microsoft.com/office/drawing/2014/main" id="{A2EB07C0-0A48-8944-B12C-316C163FF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342">
              <a:extLst>
                <a:ext uri="{FF2B5EF4-FFF2-40B4-BE49-F238E27FC236}">
                  <a16:creationId xmlns:a16="http://schemas.microsoft.com/office/drawing/2014/main" id="{2E93558C-0361-464A-9337-3AA86EC1D4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6" name="Group 343">
            <a:extLst>
              <a:ext uri="{FF2B5EF4-FFF2-40B4-BE49-F238E27FC236}">
                <a16:creationId xmlns:a16="http://schemas.microsoft.com/office/drawing/2014/main" id="{B96E9301-59D5-4D4B-95C3-D8F5D00E370A}"/>
              </a:ext>
            </a:extLst>
          </p:cNvPr>
          <p:cNvGrpSpPr>
            <a:grpSpLocks/>
          </p:cNvGrpSpPr>
          <p:nvPr/>
        </p:nvGrpSpPr>
        <p:grpSpPr bwMode="auto">
          <a:xfrm>
            <a:off x="8920067" y="5159646"/>
            <a:ext cx="525463" cy="557212"/>
            <a:chOff x="-44" y="1473"/>
            <a:chExt cx="981" cy="1105"/>
          </a:xfrm>
        </p:grpSpPr>
        <p:pic>
          <p:nvPicPr>
            <p:cNvPr id="497" name="Picture 344" descr="desktop_computer_stylized_medium">
              <a:extLst>
                <a:ext uri="{FF2B5EF4-FFF2-40B4-BE49-F238E27FC236}">
                  <a16:creationId xmlns:a16="http://schemas.microsoft.com/office/drawing/2014/main" id="{A8402C6A-6509-0642-B84E-51B8097E1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8" name="Freeform 345">
              <a:extLst>
                <a:ext uri="{FF2B5EF4-FFF2-40B4-BE49-F238E27FC236}">
                  <a16:creationId xmlns:a16="http://schemas.microsoft.com/office/drawing/2014/main" id="{6E7E5B0F-1FE1-6A4B-BCDC-96E210FCE5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B2C32989-94BE-1349-908C-1DF72CEEA243}"/>
              </a:ext>
            </a:extLst>
          </p:cNvPr>
          <p:cNvGrpSpPr/>
          <p:nvPr/>
        </p:nvGrpSpPr>
        <p:grpSpPr>
          <a:xfrm>
            <a:off x="8967576" y="4437217"/>
            <a:ext cx="889089" cy="466491"/>
            <a:chOff x="7493876" y="2774731"/>
            <a:chExt cx="1481958" cy="894622"/>
          </a:xfrm>
        </p:grpSpPr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C2991A41-3005-6140-8488-3B5A28439B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49B8AB88-8810-704D-9300-A83DE18C86C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9DCFAF85-9D5F-BD4E-92DB-E7931A4466B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4" name="Freeform 513">
                <a:extLst>
                  <a:ext uri="{FF2B5EF4-FFF2-40B4-BE49-F238E27FC236}">
                    <a16:creationId xmlns:a16="http://schemas.microsoft.com/office/drawing/2014/main" id="{EB001B67-F654-CF4C-934D-354F339EBA6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:a16="http://schemas.microsoft.com/office/drawing/2014/main" id="{C0D4D273-34F9-9640-8CF6-6EF497AEF3E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14D9297A-8D94-304C-9142-46F6B69902F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:a16="http://schemas.microsoft.com/office/drawing/2014/main" id="{18D26BD9-84B6-C74F-8936-105C5777BBC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8E1A0307-E695-FC42-983B-9915B98768EC}"/>
              </a:ext>
            </a:extLst>
          </p:cNvPr>
          <p:cNvGrpSpPr/>
          <p:nvPr/>
        </p:nvGrpSpPr>
        <p:grpSpPr>
          <a:xfrm>
            <a:off x="8988913" y="3095664"/>
            <a:ext cx="889089" cy="466491"/>
            <a:chOff x="7493876" y="2774731"/>
            <a:chExt cx="1481958" cy="894622"/>
          </a:xfrm>
        </p:grpSpPr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DC9856E7-1969-524C-8F21-65D77697BD0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FFDA8F93-2C48-6A4A-9D27-9AECFC5B94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C7EC4B67-EB13-E647-A5CD-E91C5D1F40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6145C3A8-D719-B744-9DC6-51E7FB72118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92F9C394-34C8-3D42-ACE0-014520ED0D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3E34F096-DAE4-6D4F-9026-F07CB5FB9F7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8" name="Freeform 527">
                <a:extLst>
                  <a:ext uri="{FF2B5EF4-FFF2-40B4-BE49-F238E27FC236}">
                    <a16:creationId xmlns:a16="http://schemas.microsoft.com/office/drawing/2014/main" id="{3D175E3D-A4A7-3F4E-8C6B-A59321AD72E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30" name="Rectangle 4">
            <a:extLst>
              <a:ext uri="{FF2B5EF4-FFF2-40B4-BE49-F238E27FC236}">
                <a16:creationId xmlns:a16="http://schemas.microsoft.com/office/drawing/2014/main" id="{0F198874-EC24-3849-8C53-D24368598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724" y="1362307"/>
            <a:ext cx="6123957" cy="25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Scenario: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rate: 1.54 Mbps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RTT from institutional router to server: 2 sec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web object size: 100K bits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average request rate from browsers to origin servers: 15/sec</a:t>
            </a:r>
          </a:p>
          <a:p>
            <a:pPr marL="800100" marR="0" lvl="1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avg data rate to browsers: 1.50 Mbps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F3AF6D-4CBE-BE4A-AF26-B6F34DC9EF33}"/>
              </a:ext>
            </a:extLst>
          </p:cNvPr>
          <p:cNvGrpSpPr/>
          <p:nvPr/>
        </p:nvGrpSpPr>
        <p:grpSpPr>
          <a:xfrm>
            <a:off x="3269205" y="1370475"/>
            <a:ext cx="7974440" cy="2642996"/>
            <a:chOff x="3269205" y="1370475"/>
            <a:chExt cx="7974440" cy="2642996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9AFA7B76-427C-134D-90BC-D4693AEF2136}"/>
                </a:ext>
              </a:extLst>
            </p:cNvPr>
            <p:cNvGrpSpPr/>
            <p:nvPr/>
          </p:nvGrpSpPr>
          <p:grpSpPr>
            <a:xfrm>
              <a:off x="3269205" y="1370475"/>
              <a:ext cx="2248984" cy="736408"/>
              <a:chOff x="4785771" y="3827302"/>
              <a:chExt cx="2248984" cy="736408"/>
            </a:xfrm>
          </p:grpSpPr>
          <p:sp>
            <p:nvSpPr>
              <p:cNvPr id="215" name="Text Box 52">
                <a:extLst>
                  <a:ext uri="{FF2B5EF4-FFF2-40B4-BE49-F238E27FC236}">
                    <a16:creationId xmlns:a16="http://schemas.microsoft.com/office/drawing/2014/main" id="{D9BA6C4C-0CF0-8742-ACB2-5841143818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9268" y="3827302"/>
                <a:ext cx="158548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154 Mbps</a:t>
                </a: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1FA396C6-E0DB-E54B-9564-C46EF025F0E3}"/>
                  </a:ext>
                </a:extLst>
              </p:cNvPr>
              <p:cNvSpPr/>
              <p:nvPr/>
            </p:nvSpPr>
            <p:spPr>
              <a:xfrm>
                <a:off x="4785771" y="4223523"/>
                <a:ext cx="611420" cy="340187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7" name="Line 51">
                <a:extLst>
                  <a:ext uri="{FF2B5EF4-FFF2-40B4-BE49-F238E27FC236}">
                    <a16:creationId xmlns:a16="http://schemas.microsoft.com/office/drawing/2014/main" id="{5DC119B0-D3C1-9741-8399-6E949D9619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28478" y="4140660"/>
                <a:ext cx="680225" cy="423048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3EB18F1-EB9B-AB4E-9315-D47FB051A2D9}"/>
                </a:ext>
              </a:extLst>
            </p:cNvPr>
            <p:cNvGrpSpPr/>
            <p:nvPr/>
          </p:nvGrpSpPr>
          <p:grpSpPr>
            <a:xfrm>
              <a:off x="9113107" y="3496571"/>
              <a:ext cx="2130538" cy="516900"/>
              <a:chOff x="4352719" y="3567941"/>
              <a:chExt cx="2130538" cy="516900"/>
            </a:xfrm>
          </p:grpSpPr>
          <p:sp>
            <p:nvSpPr>
              <p:cNvPr id="219" name="Text Box 52">
                <a:extLst>
                  <a:ext uri="{FF2B5EF4-FFF2-40B4-BE49-F238E27FC236}">
                    <a16:creationId xmlns:a16="http://schemas.microsoft.com/office/drawing/2014/main" id="{414BD24A-A827-744B-8CF6-F9EAA2D920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7770" y="3567941"/>
                <a:ext cx="158548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154 Mbps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C3E3E743-58A9-D543-ABF2-E8D950F0D5C4}"/>
                  </a:ext>
                </a:extLst>
              </p:cNvPr>
              <p:cNvSpPr/>
              <p:nvPr/>
            </p:nvSpPr>
            <p:spPr>
              <a:xfrm>
                <a:off x="4352719" y="3822059"/>
                <a:ext cx="527164" cy="262782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1" name="Line 51">
                <a:extLst>
                  <a:ext uri="{FF2B5EF4-FFF2-40B4-BE49-F238E27FC236}">
                    <a16:creationId xmlns:a16="http://schemas.microsoft.com/office/drawing/2014/main" id="{C012F3C8-BFC0-0C46-8D2D-992B1C38C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59229" y="3805441"/>
                <a:ext cx="554004" cy="237118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73CBB2E-654A-474B-8238-296B81F89068}"/>
              </a:ext>
            </a:extLst>
          </p:cNvPr>
          <p:cNvGrpSpPr/>
          <p:nvPr/>
        </p:nvGrpSpPr>
        <p:grpSpPr>
          <a:xfrm>
            <a:off x="4067394" y="4387359"/>
            <a:ext cx="2583033" cy="461665"/>
            <a:chOff x="4114801" y="3880785"/>
            <a:chExt cx="2583033" cy="461665"/>
          </a:xfrm>
        </p:grpSpPr>
        <p:sp>
          <p:nvSpPr>
            <p:cNvPr id="223" name="Text Box 52">
              <a:extLst>
                <a:ext uri="{FF2B5EF4-FFF2-40B4-BE49-F238E27FC236}">
                  <a16:creationId xmlns:a16="http://schemas.microsoft.com/office/drawing/2014/main" id="{FA193B58-E942-8A47-9F5D-3A2B58608D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2347" y="3880785"/>
              <a:ext cx="15854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.0097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84682AEF-F684-9F45-A3DA-FEDE9ED18429}"/>
                </a:ext>
              </a:extLst>
            </p:cNvPr>
            <p:cNvSpPr/>
            <p:nvPr/>
          </p:nvSpPr>
          <p:spPr>
            <a:xfrm>
              <a:off x="4114801" y="3955100"/>
              <a:ext cx="498412" cy="340187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" name="Line 51">
              <a:extLst>
                <a:ext uri="{FF2B5EF4-FFF2-40B4-BE49-F238E27FC236}">
                  <a16:creationId xmlns:a16="http://schemas.microsoft.com/office/drawing/2014/main" id="{8F3A165F-08A0-9D4B-B82D-B603502A13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4070" y="4117024"/>
              <a:ext cx="936703" cy="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598125F6-3C0E-B64C-9CC2-9EFB4DA6980E}"/>
              </a:ext>
            </a:extLst>
          </p:cNvPr>
          <p:cNvGrpSpPr/>
          <p:nvPr/>
        </p:nvGrpSpPr>
        <p:grpSpPr>
          <a:xfrm>
            <a:off x="4351868" y="5927346"/>
            <a:ext cx="3101886" cy="698305"/>
            <a:chOff x="3557204" y="3415545"/>
            <a:chExt cx="3101886" cy="698305"/>
          </a:xfrm>
        </p:grpSpPr>
        <p:sp>
          <p:nvSpPr>
            <p:cNvPr id="227" name="Text Box 52">
              <a:extLst>
                <a:ext uri="{FF2B5EF4-FFF2-40B4-BE49-F238E27FC236}">
                  <a16:creationId xmlns:a16="http://schemas.microsoft.com/office/drawing/2014/main" id="{5B815C0E-E9AF-964A-AB0C-F8220D77B6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5973" y="3652185"/>
              <a:ext cx="110311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msecs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4EE7EB05-EB77-DA46-8D82-2C1B89B59FCD}"/>
                </a:ext>
              </a:extLst>
            </p:cNvPr>
            <p:cNvSpPr/>
            <p:nvPr/>
          </p:nvSpPr>
          <p:spPr>
            <a:xfrm>
              <a:off x="3557204" y="3415545"/>
              <a:ext cx="1041334" cy="337988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Line 51">
              <a:extLst>
                <a:ext uri="{FF2B5EF4-FFF2-40B4-BE49-F238E27FC236}">
                  <a16:creationId xmlns:a16="http://schemas.microsoft.com/office/drawing/2014/main" id="{45B58613-BF72-9847-A603-92F5F10A9D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2316" y="3504654"/>
              <a:ext cx="1983056" cy="46166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0" name="Text Box 83">
            <a:extLst>
              <a:ext uri="{FF2B5EF4-FFF2-40B4-BE49-F238E27FC236}">
                <a16:creationId xmlns:a16="http://schemas.microsoft.com/office/drawing/2014/main" id="{3A71517F-2630-E14F-B4A5-B7AD1A333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724" y="6212256"/>
            <a:ext cx="4565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Cost: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faster access link (expensive!)</a:t>
            </a:r>
          </a:p>
        </p:txBody>
      </p:sp>
      <p:sp>
        <p:nvSpPr>
          <p:cNvPr id="231" name="Slide Number Placeholder 2">
            <a:extLst>
              <a:ext uri="{FF2B5EF4-FFF2-40B4-BE49-F238E27FC236}">
                <a16:creationId xmlns:a16="http://schemas.microsoft.com/office/drawing/2014/main" id="{FF0ECF32-52FF-7941-8B38-AE471D68A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93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Rectangle 4">
            <a:extLst>
              <a:ext uri="{FF2B5EF4-FFF2-40B4-BE49-F238E27FC236}">
                <a16:creationId xmlns:a16="http://schemas.microsoft.com/office/drawing/2014/main" id="{3F40E6FA-56EE-4440-AD4E-B2DDBBC69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132" y="4901878"/>
            <a:ext cx="6361287" cy="2302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45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Performance: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LAN utilization: 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?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utilization 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?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average end-end delay  =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?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Option 2: install a web cache</a:t>
            </a:r>
            <a:endParaRPr lang="en-US" sz="4400" dirty="0"/>
          </a:p>
        </p:txBody>
      </p:sp>
      <p:sp>
        <p:nvSpPr>
          <p:cNvPr id="254" name="Line 2">
            <a:extLst>
              <a:ext uri="{FF2B5EF4-FFF2-40B4-BE49-F238E27FC236}">
                <a16:creationId xmlns:a16="http://schemas.microsoft.com/office/drawing/2014/main" id="{774FD470-E109-844C-8A9E-6F5E6FD1E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3455" y="2487883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5" name="Text Box 50">
            <a:extLst>
              <a:ext uri="{FF2B5EF4-FFF2-40B4-BE49-F238E27FC236}">
                <a16:creationId xmlns:a16="http://schemas.microsoft.com/office/drawing/2014/main" id="{A32DDB4D-8BE1-2B43-89DB-1EA570D47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2330" y="1902096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origin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servers</a:t>
            </a:r>
          </a:p>
        </p:txBody>
      </p:sp>
      <p:sp>
        <p:nvSpPr>
          <p:cNvPr id="256" name="Line 51">
            <a:extLst>
              <a:ext uri="{FF2B5EF4-FFF2-40B4-BE49-F238E27FC236}">
                <a16:creationId xmlns:a16="http://schemas.microsoft.com/office/drawing/2014/main" id="{D0BFCD11-A1DC-B64D-A23A-23C7A76C3D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3080" y="2106883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7" name="Line 52">
            <a:extLst>
              <a:ext uri="{FF2B5EF4-FFF2-40B4-BE49-F238E27FC236}">
                <a16:creationId xmlns:a16="http://schemas.microsoft.com/office/drawing/2014/main" id="{E39DF75E-B023-5548-A7F0-9C4A8ADBD4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21730" y="2144983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8" name="Line 53">
            <a:extLst>
              <a:ext uri="{FF2B5EF4-FFF2-40B4-BE49-F238E27FC236}">
                <a16:creationId xmlns:a16="http://schemas.microsoft.com/office/drawing/2014/main" id="{E3BFB499-7F23-164F-A225-CAAA7B8007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78930" y="2306908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9" name="Line 54">
            <a:extLst>
              <a:ext uri="{FF2B5EF4-FFF2-40B4-BE49-F238E27FC236}">
                <a16:creationId xmlns:a16="http://schemas.microsoft.com/office/drawing/2014/main" id="{24D51B99-FE66-D84E-AF2C-706F58BCCC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40855" y="3068908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0" name="Freeform 55">
            <a:extLst>
              <a:ext uri="{FF2B5EF4-FFF2-40B4-BE49-F238E27FC236}">
                <a16:creationId xmlns:a16="http://schemas.microsoft.com/office/drawing/2014/main" id="{0AF0F7C2-E293-2A4E-B4A0-9966DF5B5243}"/>
              </a:ext>
            </a:extLst>
          </p:cNvPr>
          <p:cNvSpPr>
            <a:spLocks/>
          </p:cNvSpPr>
          <p:nvPr/>
        </p:nvSpPr>
        <p:spPr bwMode="auto">
          <a:xfrm>
            <a:off x="8158067" y="2111064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1" name="Text Box 70">
            <a:extLst>
              <a:ext uri="{FF2B5EF4-FFF2-40B4-BE49-F238E27FC236}">
                <a16:creationId xmlns:a16="http://schemas.microsoft.com/office/drawing/2014/main" id="{6E272ACE-5938-0646-A38F-6031C9F45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030" y="2432321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public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Internet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2" name="Freeform 71">
            <a:extLst>
              <a:ext uri="{FF2B5EF4-FFF2-40B4-BE49-F238E27FC236}">
                <a16:creationId xmlns:a16="http://schemas.microsoft.com/office/drawing/2014/main" id="{A7C4DEB4-E3E6-8547-B127-1273B3D3EA69}"/>
              </a:ext>
            </a:extLst>
          </p:cNvPr>
          <p:cNvSpPr>
            <a:spLocks/>
          </p:cNvSpPr>
          <p:nvPr/>
        </p:nvSpPr>
        <p:spPr bwMode="auto">
          <a:xfrm>
            <a:off x="7763006" y="4514213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3" name="Line 77">
            <a:extLst>
              <a:ext uri="{FF2B5EF4-FFF2-40B4-BE49-F238E27FC236}">
                <a16:creationId xmlns:a16="http://schemas.microsoft.com/office/drawing/2014/main" id="{0E1C7AA0-FA95-B844-83B1-903DF41A68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7755" y="4780233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4" name="Line 78">
            <a:extLst>
              <a:ext uri="{FF2B5EF4-FFF2-40B4-BE49-F238E27FC236}">
                <a16:creationId xmlns:a16="http://schemas.microsoft.com/office/drawing/2014/main" id="{0173F26E-AC6F-FD4F-995F-CADED52CD4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07342" y="4827858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5" name="Line 79">
            <a:extLst>
              <a:ext uri="{FF2B5EF4-FFF2-40B4-BE49-F238E27FC236}">
                <a16:creationId xmlns:a16="http://schemas.microsoft.com/office/drawing/2014/main" id="{3CEA4312-2D22-9340-9D8D-17C8CC88AE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05" y="4834208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7" name="Line 95">
            <a:extLst>
              <a:ext uri="{FF2B5EF4-FFF2-40B4-BE49-F238E27FC236}">
                <a16:creationId xmlns:a16="http://schemas.microsoft.com/office/drawing/2014/main" id="{7E28B523-ED73-8C40-ACD2-43F86A8C4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407430" y="3545158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8" name="Text Box 97">
            <a:extLst>
              <a:ext uri="{FF2B5EF4-FFF2-40B4-BE49-F238E27FC236}">
                <a16:creationId xmlns:a16="http://schemas.microsoft.com/office/drawing/2014/main" id="{C679E988-7156-B949-B8A6-F53CA81FB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480" y="4357958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institutional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9" name="Text Box 98">
            <a:extLst>
              <a:ext uri="{FF2B5EF4-FFF2-40B4-BE49-F238E27FC236}">
                <a16:creationId xmlns:a16="http://schemas.microsoft.com/office/drawing/2014/main" id="{67295E16-B892-F14C-929B-3E20FB109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667" y="4738958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 Gbps LAN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0" name="Text Box 99">
            <a:extLst>
              <a:ext uri="{FF2B5EF4-FFF2-40B4-BE49-F238E27FC236}">
                <a16:creationId xmlns:a16="http://schemas.microsoft.com/office/drawing/2014/main" id="{6A31B9E8-42B5-DA4F-BEEB-38A1A2168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9017" y="3734071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1.54 Mbps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access link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92" name="Group 139">
            <a:extLst>
              <a:ext uri="{FF2B5EF4-FFF2-40B4-BE49-F238E27FC236}">
                <a16:creationId xmlns:a16="http://schemas.microsoft.com/office/drawing/2014/main" id="{F9E9E22C-69D8-A847-9177-B4D5A14ECA28}"/>
              </a:ext>
            </a:extLst>
          </p:cNvPr>
          <p:cNvGrpSpPr>
            <a:grpSpLocks/>
          </p:cNvGrpSpPr>
          <p:nvPr/>
        </p:nvGrpSpPr>
        <p:grpSpPr bwMode="auto">
          <a:xfrm>
            <a:off x="7735792" y="2035446"/>
            <a:ext cx="377825" cy="576262"/>
            <a:chOff x="4140" y="429"/>
            <a:chExt cx="1425" cy="2396"/>
          </a:xfrm>
        </p:grpSpPr>
        <p:sp>
          <p:nvSpPr>
            <p:cNvPr id="293" name="Freeform 140">
              <a:extLst>
                <a:ext uri="{FF2B5EF4-FFF2-40B4-BE49-F238E27FC236}">
                  <a16:creationId xmlns:a16="http://schemas.microsoft.com/office/drawing/2014/main" id="{86EDF6AA-4B2E-6342-9BFA-CFF30B1C2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4" name="Rectangle 141">
              <a:extLst>
                <a:ext uri="{FF2B5EF4-FFF2-40B4-BE49-F238E27FC236}">
                  <a16:creationId xmlns:a16="http://schemas.microsoft.com/office/drawing/2014/main" id="{6B9D834D-0DEE-9248-AD7A-C2D336AEB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5" name="Freeform 142">
              <a:extLst>
                <a:ext uri="{FF2B5EF4-FFF2-40B4-BE49-F238E27FC236}">
                  <a16:creationId xmlns:a16="http://schemas.microsoft.com/office/drawing/2014/main" id="{29245DF3-F7D6-B840-B253-23D4A8D2C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Freeform 143">
              <a:extLst>
                <a:ext uri="{FF2B5EF4-FFF2-40B4-BE49-F238E27FC236}">
                  <a16:creationId xmlns:a16="http://schemas.microsoft.com/office/drawing/2014/main" id="{B747AC17-9BF4-BB41-A5DA-D229A9BA1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144">
              <a:extLst>
                <a:ext uri="{FF2B5EF4-FFF2-40B4-BE49-F238E27FC236}">
                  <a16:creationId xmlns:a16="http://schemas.microsoft.com/office/drawing/2014/main" id="{1B65D50E-A82B-7347-A7F6-556D3939D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8" name="Group 145">
              <a:extLst>
                <a:ext uri="{FF2B5EF4-FFF2-40B4-BE49-F238E27FC236}">
                  <a16:creationId xmlns:a16="http://schemas.microsoft.com/office/drawing/2014/main" id="{E47B5BD8-DFF7-9441-92CB-80BB05AB6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23" name="AutoShape 146">
                <a:extLst>
                  <a:ext uri="{FF2B5EF4-FFF2-40B4-BE49-F238E27FC236}">
                    <a16:creationId xmlns:a16="http://schemas.microsoft.com/office/drawing/2014/main" id="{B75BF63D-E7E0-6640-A10B-E09175442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AutoShape 147">
                <a:extLst>
                  <a:ext uri="{FF2B5EF4-FFF2-40B4-BE49-F238E27FC236}">
                    <a16:creationId xmlns:a16="http://schemas.microsoft.com/office/drawing/2014/main" id="{074358F6-E1DA-D042-B053-9C4C54023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9" name="Rectangle 148">
              <a:extLst>
                <a:ext uri="{FF2B5EF4-FFF2-40B4-BE49-F238E27FC236}">
                  <a16:creationId xmlns:a16="http://schemas.microsoft.com/office/drawing/2014/main" id="{DECDE972-9E25-674C-ACC1-43F55CD92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0" name="Group 149">
              <a:extLst>
                <a:ext uri="{FF2B5EF4-FFF2-40B4-BE49-F238E27FC236}">
                  <a16:creationId xmlns:a16="http://schemas.microsoft.com/office/drawing/2014/main" id="{82296A06-752A-254D-8846-4D0F3F43F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1" name="AutoShape 150">
                <a:extLst>
                  <a:ext uri="{FF2B5EF4-FFF2-40B4-BE49-F238E27FC236}">
                    <a16:creationId xmlns:a16="http://schemas.microsoft.com/office/drawing/2014/main" id="{F5A8BC22-523A-4147-9575-B8F7D060F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2" name="AutoShape 151">
                <a:extLst>
                  <a:ext uri="{FF2B5EF4-FFF2-40B4-BE49-F238E27FC236}">
                    <a16:creationId xmlns:a16="http://schemas.microsoft.com/office/drawing/2014/main" id="{EAF2AC7F-A8C0-FC4F-8C37-5D458F19B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1" name="Rectangle 152">
              <a:extLst>
                <a:ext uri="{FF2B5EF4-FFF2-40B4-BE49-F238E27FC236}">
                  <a16:creationId xmlns:a16="http://schemas.microsoft.com/office/drawing/2014/main" id="{4F90A69C-CEC4-A24D-9C82-52BA6FC8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153">
              <a:extLst>
                <a:ext uri="{FF2B5EF4-FFF2-40B4-BE49-F238E27FC236}">
                  <a16:creationId xmlns:a16="http://schemas.microsoft.com/office/drawing/2014/main" id="{4EAFCA72-25B7-7747-916E-327595FF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3" name="Group 154">
              <a:extLst>
                <a:ext uri="{FF2B5EF4-FFF2-40B4-BE49-F238E27FC236}">
                  <a16:creationId xmlns:a16="http://schemas.microsoft.com/office/drawing/2014/main" id="{8277CD38-8B7B-9748-AD3B-10D14BC1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9" name="AutoShape 155">
                <a:extLst>
                  <a:ext uri="{FF2B5EF4-FFF2-40B4-BE49-F238E27FC236}">
                    <a16:creationId xmlns:a16="http://schemas.microsoft.com/office/drawing/2014/main" id="{5B02472C-767E-8C4B-A1E5-693F9C4C2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AutoShape 156">
                <a:extLst>
                  <a:ext uri="{FF2B5EF4-FFF2-40B4-BE49-F238E27FC236}">
                    <a16:creationId xmlns:a16="http://schemas.microsoft.com/office/drawing/2014/main" id="{DA6E1AA2-450F-174D-A85C-5D39B60AB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4" name="Freeform 157">
              <a:extLst>
                <a:ext uri="{FF2B5EF4-FFF2-40B4-BE49-F238E27FC236}">
                  <a16:creationId xmlns:a16="http://schemas.microsoft.com/office/drawing/2014/main" id="{43557BDC-C555-5040-B5DB-5D425E9BF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5" name="Group 158">
              <a:extLst>
                <a:ext uri="{FF2B5EF4-FFF2-40B4-BE49-F238E27FC236}">
                  <a16:creationId xmlns:a16="http://schemas.microsoft.com/office/drawing/2014/main" id="{C333E870-3BD7-C645-AAC2-98508A7E36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7" name="AutoShape 159">
                <a:extLst>
                  <a:ext uri="{FF2B5EF4-FFF2-40B4-BE49-F238E27FC236}">
                    <a16:creationId xmlns:a16="http://schemas.microsoft.com/office/drawing/2014/main" id="{EFC968C4-6392-E247-9A44-0D21D80BC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AutoShape 160">
                <a:extLst>
                  <a:ext uri="{FF2B5EF4-FFF2-40B4-BE49-F238E27FC236}">
                    <a16:creationId xmlns:a16="http://schemas.microsoft.com/office/drawing/2014/main" id="{9315F821-D903-1C43-B0DF-C13E1CFC6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6" name="Rectangle 161">
              <a:extLst>
                <a:ext uri="{FF2B5EF4-FFF2-40B4-BE49-F238E27FC236}">
                  <a16:creationId xmlns:a16="http://schemas.microsoft.com/office/drawing/2014/main" id="{4A93E05B-231B-8F4E-AC44-1E61C877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Freeform 162">
              <a:extLst>
                <a:ext uri="{FF2B5EF4-FFF2-40B4-BE49-F238E27FC236}">
                  <a16:creationId xmlns:a16="http://schemas.microsoft.com/office/drawing/2014/main" id="{A81021FA-3B4B-8540-B233-88280DF9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Freeform 163">
              <a:extLst>
                <a:ext uri="{FF2B5EF4-FFF2-40B4-BE49-F238E27FC236}">
                  <a16:creationId xmlns:a16="http://schemas.microsoft.com/office/drawing/2014/main" id="{B4BBCFA8-CE65-3B46-B8C0-90C8E2A9F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Oval 164">
              <a:extLst>
                <a:ext uri="{FF2B5EF4-FFF2-40B4-BE49-F238E27FC236}">
                  <a16:creationId xmlns:a16="http://schemas.microsoft.com/office/drawing/2014/main" id="{5BC0A35E-B59B-2747-AF4F-E2B7BF2E9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65">
              <a:extLst>
                <a:ext uri="{FF2B5EF4-FFF2-40B4-BE49-F238E27FC236}">
                  <a16:creationId xmlns:a16="http://schemas.microsoft.com/office/drawing/2014/main" id="{18C56782-0533-9C40-9224-8F36130D8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AutoShape 166">
              <a:extLst>
                <a:ext uri="{FF2B5EF4-FFF2-40B4-BE49-F238E27FC236}">
                  <a16:creationId xmlns:a16="http://schemas.microsoft.com/office/drawing/2014/main" id="{B68A6AC7-4ED2-D44E-90B8-E63CF73BB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AutoShape 167">
              <a:extLst>
                <a:ext uri="{FF2B5EF4-FFF2-40B4-BE49-F238E27FC236}">
                  <a16:creationId xmlns:a16="http://schemas.microsoft.com/office/drawing/2014/main" id="{906EF179-00FE-3F4F-AD8D-E9B8F23DE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Oval 168">
              <a:extLst>
                <a:ext uri="{FF2B5EF4-FFF2-40B4-BE49-F238E27FC236}">
                  <a16:creationId xmlns:a16="http://schemas.microsoft.com/office/drawing/2014/main" id="{714D65B7-5EDC-2840-9C29-D308D9655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Oval 169">
              <a:extLst>
                <a:ext uri="{FF2B5EF4-FFF2-40B4-BE49-F238E27FC236}">
                  <a16:creationId xmlns:a16="http://schemas.microsoft.com/office/drawing/2014/main" id="{E64A117A-C67D-AB41-A8E7-4A508BB31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5" name="Oval 170">
              <a:extLst>
                <a:ext uri="{FF2B5EF4-FFF2-40B4-BE49-F238E27FC236}">
                  <a16:creationId xmlns:a16="http://schemas.microsoft.com/office/drawing/2014/main" id="{C59668D3-09F9-BD44-8596-C0181891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171">
              <a:extLst>
                <a:ext uri="{FF2B5EF4-FFF2-40B4-BE49-F238E27FC236}">
                  <a16:creationId xmlns:a16="http://schemas.microsoft.com/office/drawing/2014/main" id="{8E530C7C-3D86-3C4B-891E-CB9AC883F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5" name="Group 172">
            <a:extLst>
              <a:ext uri="{FF2B5EF4-FFF2-40B4-BE49-F238E27FC236}">
                <a16:creationId xmlns:a16="http://schemas.microsoft.com/office/drawing/2014/main" id="{F34C0BB9-9ECA-9B40-B10C-16DEDBDC16C3}"/>
              </a:ext>
            </a:extLst>
          </p:cNvPr>
          <p:cNvGrpSpPr>
            <a:grpSpLocks/>
          </p:cNvGrpSpPr>
          <p:nvPr/>
        </p:nvGrpSpPr>
        <p:grpSpPr bwMode="auto">
          <a:xfrm>
            <a:off x="7885017" y="5148533"/>
            <a:ext cx="525463" cy="557213"/>
            <a:chOff x="-44" y="1473"/>
            <a:chExt cx="981" cy="1105"/>
          </a:xfrm>
        </p:grpSpPr>
        <p:pic>
          <p:nvPicPr>
            <p:cNvPr id="326" name="Picture 173" descr="desktop_computer_stylized_medium">
              <a:extLst>
                <a:ext uri="{FF2B5EF4-FFF2-40B4-BE49-F238E27FC236}">
                  <a16:creationId xmlns:a16="http://schemas.microsoft.com/office/drawing/2014/main" id="{58DEA6BA-6A8A-414B-A5D1-8C42E963B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" name="Freeform 174">
              <a:extLst>
                <a:ext uri="{FF2B5EF4-FFF2-40B4-BE49-F238E27FC236}">
                  <a16:creationId xmlns:a16="http://schemas.microsoft.com/office/drawing/2014/main" id="{5636D377-DB0D-6F40-811F-10EE64604D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8" name="Group 175">
            <a:extLst>
              <a:ext uri="{FF2B5EF4-FFF2-40B4-BE49-F238E27FC236}">
                <a16:creationId xmlns:a16="http://schemas.microsoft.com/office/drawing/2014/main" id="{7306AC90-5B34-3F4E-B626-0E34022A31C8}"/>
              </a:ext>
            </a:extLst>
          </p:cNvPr>
          <p:cNvGrpSpPr>
            <a:grpSpLocks/>
          </p:cNvGrpSpPr>
          <p:nvPr/>
        </p:nvGrpSpPr>
        <p:grpSpPr bwMode="auto">
          <a:xfrm>
            <a:off x="8650192" y="1557608"/>
            <a:ext cx="377825" cy="576263"/>
            <a:chOff x="4140" y="429"/>
            <a:chExt cx="1425" cy="2396"/>
          </a:xfrm>
        </p:grpSpPr>
        <p:sp>
          <p:nvSpPr>
            <p:cNvPr id="329" name="Freeform 176">
              <a:extLst>
                <a:ext uri="{FF2B5EF4-FFF2-40B4-BE49-F238E27FC236}">
                  <a16:creationId xmlns:a16="http://schemas.microsoft.com/office/drawing/2014/main" id="{F3CFDF78-3F2C-B047-99D5-2F35E0D1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177">
              <a:extLst>
                <a:ext uri="{FF2B5EF4-FFF2-40B4-BE49-F238E27FC236}">
                  <a16:creationId xmlns:a16="http://schemas.microsoft.com/office/drawing/2014/main" id="{6D671750-A74B-B64E-8E68-C40948E6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Freeform 178">
              <a:extLst>
                <a:ext uri="{FF2B5EF4-FFF2-40B4-BE49-F238E27FC236}">
                  <a16:creationId xmlns:a16="http://schemas.microsoft.com/office/drawing/2014/main" id="{9438FA78-1938-514C-80BF-10ED666E3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Freeform 179">
              <a:extLst>
                <a:ext uri="{FF2B5EF4-FFF2-40B4-BE49-F238E27FC236}">
                  <a16:creationId xmlns:a16="http://schemas.microsoft.com/office/drawing/2014/main" id="{FD23EFF2-90E8-9045-936A-06124249A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180">
              <a:extLst>
                <a:ext uri="{FF2B5EF4-FFF2-40B4-BE49-F238E27FC236}">
                  <a16:creationId xmlns:a16="http://schemas.microsoft.com/office/drawing/2014/main" id="{C3C9A679-FD27-EE4A-B715-049B9DDB6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4" name="Group 181">
              <a:extLst>
                <a:ext uri="{FF2B5EF4-FFF2-40B4-BE49-F238E27FC236}">
                  <a16:creationId xmlns:a16="http://schemas.microsoft.com/office/drawing/2014/main" id="{F5C3481D-451B-B142-A35C-15C582D38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9" name="AutoShape 182">
                <a:extLst>
                  <a:ext uri="{FF2B5EF4-FFF2-40B4-BE49-F238E27FC236}">
                    <a16:creationId xmlns:a16="http://schemas.microsoft.com/office/drawing/2014/main" id="{2C243628-F48B-0247-9C77-CADC193BA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0" name="AutoShape 183">
                <a:extLst>
                  <a:ext uri="{FF2B5EF4-FFF2-40B4-BE49-F238E27FC236}">
                    <a16:creationId xmlns:a16="http://schemas.microsoft.com/office/drawing/2014/main" id="{C3D71DA0-C793-D949-906B-887E37FD0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5" name="Rectangle 184">
              <a:extLst>
                <a:ext uri="{FF2B5EF4-FFF2-40B4-BE49-F238E27FC236}">
                  <a16:creationId xmlns:a16="http://schemas.microsoft.com/office/drawing/2014/main" id="{246902F9-C4DC-454E-9DA0-3D5842DB3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6" name="Group 185">
              <a:extLst>
                <a:ext uri="{FF2B5EF4-FFF2-40B4-BE49-F238E27FC236}">
                  <a16:creationId xmlns:a16="http://schemas.microsoft.com/office/drawing/2014/main" id="{7667DA9A-FE8F-654A-8B9E-218AADDABF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7" name="AutoShape 186">
                <a:extLst>
                  <a:ext uri="{FF2B5EF4-FFF2-40B4-BE49-F238E27FC236}">
                    <a16:creationId xmlns:a16="http://schemas.microsoft.com/office/drawing/2014/main" id="{89170F11-7571-2B45-8719-95E83BC65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" name="AutoShape 187">
                <a:extLst>
                  <a:ext uri="{FF2B5EF4-FFF2-40B4-BE49-F238E27FC236}">
                    <a16:creationId xmlns:a16="http://schemas.microsoft.com/office/drawing/2014/main" id="{E76D6632-4213-1A4C-994D-E58521FF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7" name="Rectangle 188">
              <a:extLst>
                <a:ext uri="{FF2B5EF4-FFF2-40B4-BE49-F238E27FC236}">
                  <a16:creationId xmlns:a16="http://schemas.microsoft.com/office/drawing/2014/main" id="{042D5530-947C-8042-964E-981127ADC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189">
              <a:extLst>
                <a:ext uri="{FF2B5EF4-FFF2-40B4-BE49-F238E27FC236}">
                  <a16:creationId xmlns:a16="http://schemas.microsoft.com/office/drawing/2014/main" id="{2F89380A-7E24-A848-A517-F0FC73692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9" name="Group 190">
              <a:extLst>
                <a:ext uri="{FF2B5EF4-FFF2-40B4-BE49-F238E27FC236}">
                  <a16:creationId xmlns:a16="http://schemas.microsoft.com/office/drawing/2014/main" id="{38C1848A-3B99-B348-91C8-29218555E8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5" name="AutoShape 191">
                <a:extLst>
                  <a:ext uri="{FF2B5EF4-FFF2-40B4-BE49-F238E27FC236}">
                    <a16:creationId xmlns:a16="http://schemas.microsoft.com/office/drawing/2014/main" id="{676776FA-ACE8-1B44-A3F2-EE744FFE1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6" name="AutoShape 192">
                <a:extLst>
                  <a:ext uri="{FF2B5EF4-FFF2-40B4-BE49-F238E27FC236}">
                    <a16:creationId xmlns:a16="http://schemas.microsoft.com/office/drawing/2014/main" id="{642A052A-BC62-D049-9EBF-AC2B9D28A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0" name="Freeform 193">
              <a:extLst>
                <a:ext uri="{FF2B5EF4-FFF2-40B4-BE49-F238E27FC236}">
                  <a16:creationId xmlns:a16="http://schemas.microsoft.com/office/drawing/2014/main" id="{20022731-282E-5349-BD84-5AC931894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1" name="Group 194">
              <a:extLst>
                <a:ext uri="{FF2B5EF4-FFF2-40B4-BE49-F238E27FC236}">
                  <a16:creationId xmlns:a16="http://schemas.microsoft.com/office/drawing/2014/main" id="{C8EEA896-B8C6-834F-9741-B4BC689404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53" name="AutoShape 195">
                <a:extLst>
                  <a:ext uri="{FF2B5EF4-FFF2-40B4-BE49-F238E27FC236}">
                    <a16:creationId xmlns:a16="http://schemas.microsoft.com/office/drawing/2014/main" id="{FAEB0127-5E88-8848-A1E8-FCDC82E85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4" name="AutoShape 196">
                <a:extLst>
                  <a:ext uri="{FF2B5EF4-FFF2-40B4-BE49-F238E27FC236}">
                    <a16:creationId xmlns:a16="http://schemas.microsoft.com/office/drawing/2014/main" id="{F6C14D4D-54BC-0347-8DE7-8C387B0DE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2" name="Rectangle 197">
              <a:extLst>
                <a:ext uri="{FF2B5EF4-FFF2-40B4-BE49-F238E27FC236}">
                  <a16:creationId xmlns:a16="http://schemas.microsoft.com/office/drawing/2014/main" id="{DE2B5795-02B3-824F-BFB7-9E4468C2E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3" name="Freeform 198">
              <a:extLst>
                <a:ext uri="{FF2B5EF4-FFF2-40B4-BE49-F238E27FC236}">
                  <a16:creationId xmlns:a16="http://schemas.microsoft.com/office/drawing/2014/main" id="{30654D98-FCC5-4940-8B89-40DEC14D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Freeform 199">
              <a:extLst>
                <a:ext uri="{FF2B5EF4-FFF2-40B4-BE49-F238E27FC236}">
                  <a16:creationId xmlns:a16="http://schemas.microsoft.com/office/drawing/2014/main" id="{DB2F1485-9F89-A14E-B2B0-E716B66FE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Oval 200">
              <a:extLst>
                <a:ext uri="{FF2B5EF4-FFF2-40B4-BE49-F238E27FC236}">
                  <a16:creationId xmlns:a16="http://schemas.microsoft.com/office/drawing/2014/main" id="{0913F7BB-B350-6F4C-8E3C-B4373B6B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Freeform 201">
              <a:extLst>
                <a:ext uri="{FF2B5EF4-FFF2-40B4-BE49-F238E27FC236}">
                  <a16:creationId xmlns:a16="http://schemas.microsoft.com/office/drawing/2014/main" id="{D806CA0F-D39E-1044-8994-B3481BAC5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AutoShape 202">
              <a:extLst>
                <a:ext uri="{FF2B5EF4-FFF2-40B4-BE49-F238E27FC236}">
                  <a16:creationId xmlns:a16="http://schemas.microsoft.com/office/drawing/2014/main" id="{653E2F84-88DD-4C48-9132-5E9C22D3C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AutoShape 203">
              <a:extLst>
                <a:ext uri="{FF2B5EF4-FFF2-40B4-BE49-F238E27FC236}">
                  <a16:creationId xmlns:a16="http://schemas.microsoft.com/office/drawing/2014/main" id="{7C1622A3-9F30-FA42-9B80-C8BB00A05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Oval 204">
              <a:extLst>
                <a:ext uri="{FF2B5EF4-FFF2-40B4-BE49-F238E27FC236}">
                  <a16:creationId xmlns:a16="http://schemas.microsoft.com/office/drawing/2014/main" id="{432A4179-C51B-DE48-94FC-B7412F4DD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0" name="Oval 205">
              <a:extLst>
                <a:ext uri="{FF2B5EF4-FFF2-40B4-BE49-F238E27FC236}">
                  <a16:creationId xmlns:a16="http://schemas.microsoft.com/office/drawing/2014/main" id="{9EF71E96-D069-134D-9318-D85F7FF2C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51" name="Oval 206">
              <a:extLst>
                <a:ext uri="{FF2B5EF4-FFF2-40B4-BE49-F238E27FC236}">
                  <a16:creationId xmlns:a16="http://schemas.microsoft.com/office/drawing/2014/main" id="{3E78A6EB-9CEA-E74E-91AB-439D7171D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07">
              <a:extLst>
                <a:ext uri="{FF2B5EF4-FFF2-40B4-BE49-F238E27FC236}">
                  <a16:creationId xmlns:a16="http://schemas.microsoft.com/office/drawing/2014/main" id="{1A62E052-D07D-6743-8E2D-F67E3E528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61" name="Group 208">
            <a:extLst>
              <a:ext uri="{FF2B5EF4-FFF2-40B4-BE49-F238E27FC236}">
                <a16:creationId xmlns:a16="http://schemas.microsoft.com/office/drawing/2014/main" id="{6A05235C-3E77-6F4F-8ADA-6D04AB8484D1}"/>
              </a:ext>
            </a:extLst>
          </p:cNvPr>
          <p:cNvGrpSpPr>
            <a:grpSpLocks/>
          </p:cNvGrpSpPr>
          <p:nvPr/>
        </p:nvGrpSpPr>
        <p:grpSpPr bwMode="auto">
          <a:xfrm>
            <a:off x="9402667" y="1589358"/>
            <a:ext cx="377825" cy="576263"/>
            <a:chOff x="4140" y="429"/>
            <a:chExt cx="1425" cy="2396"/>
          </a:xfrm>
        </p:grpSpPr>
        <p:sp>
          <p:nvSpPr>
            <p:cNvPr id="362" name="Freeform 209">
              <a:extLst>
                <a:ext uri="{FF2B5EF4-FFF2-40B4-BE49-F238E27FC236}">
                  <a16:creationId xmlns:a16="http://schemas.microsoft.com/office/drawing/2014/main" id="{D166875E-AD19-804C-965F-CDAED7A64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3" name="Rectangle 210">
              <a:extLst>
                <a:ext uri="{FF2B5EF4-FFF2-40B4-BE49-F238E27FC236}">
                  <a16:creationId xmlns:a16="http://schemas.microsoft.com/office/drawing/2014/main" id="{EC5E264D-98A2-B44D-B995-4CB53C25E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4" name="Freeform 211">
              <a:extLst>
                <a:ext uri="{FF2B5EF4-FFF2-40B4-BE49-F238E27FC236}">
                  <a16:creationId xmlns:a16="http://schemas.microsoft.com/office/drawing/2014/main" id="{C1CF933D-FB73-3240-9F1D-5EED49E6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5" name="Freeform 212">
              <a:extLst>
                <a:ext uri="{FF2B5EF4-FFF2-40B4-BE49-F238E27FC236}">
                  <a16:creationId xmlns:a16="http://schemas.microsoft.com/office/drawing/2014/main" id="{0FC67CB2-6BE1-1847-A437-D99084C5C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6" name="Rectangle 213">
              <a:extLst>
                <a:ext uri="{FF2B5EF4-FFF2-40B4-BE49-F238E27FC236}">
                  <a16:creationId xmlns:a16="http://schemas.microsoft.com/office/drawing/2014/main" id="{14B7D932-BBFC-B74D-816C-440DB3FE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7" name="Group 214">
              <a:extLst>
                <a:ext uri="{FF2B5EF4-FFF2-40B4-BE49-F238E27FC236}">
                  <a16:creationId xmlns:a16="http://schemas.microsoft.com/office/drawing/2014/main" id="{904783F7-C673-AC48-8DEC-45B791D2E0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92" name="AutoShape 215">
                <a:extLst>
                  <a:ext uri="{FF2B5EF4-FFF2-40B4-BE49-F238E27FC236}">
                    <a16:creationId xmlns:a16="http://schemas.microsoft.com/office/drawing/2014/main" id="{259ABA3E-950D-BF40-AF00-89747854A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3" name="AutoShape 216">
                <a:extLst>
                  <a:ext uri="{FF2B5EF4-FFF2-40B4-BE49-F238E27FC236}">
                    <a16:creationId xmlns:a16="http://schemas.microsoft.com/office/drawing/2014/main" id="{D537C256-5556-E84D-BFD9-801601AF6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8" name="Rectangle 217">
              <a:extLst>
                <a:ext uri="{FF2B5EF4-FFF2-40B4-BE49-F238E27FC236}">
                  <a16:creationId xmlns:a16="http://schemas.microsoft.com/office/drawing/2014/main" id="{6A16D193-BA00-FA4C-84D3-5F7B5C03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9" name="Group 218">
              <a:extLst>
                <a:ext uri="{FF2B5EF4-FFF2-40B4-BE49-F238E27FC236}">
                  <a16:creationId xmlns:a16="http://schemas.microsoft.com/office/drawing/2014/main" id="{7151F57C-7772-D741-B346-9FD22AFEAC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0" name="AutoShape 219">
                <a:extLst>
                  <a:ext uri="{FF2B5EF4-FFF2-40B4-BE49-F238E27FC236}">
                    <a16:creationId xmlns:a16="http://schemas.microsoft.com/office/drawing/2014/main" id="{28A8406C-AFA4-F94B-A2C4-E4FFB185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1" name="AutoShape 220">
                <a:extLst>
                  <a:ext uri="{FF2B5EF4-FFF2-40B4-BE49-F238E27FC236}">
                    <a16:creationId xmlns:a16="http://schemas.microsoft.com/office/drawing/2014/main" id="{9A186499-2183-C24F-89D0-ACB1D39A2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0" name="Rectangle 221">
              <a:extLst>
                <a:ext uri="{FF2B5EF4-FFF2-40B4-BE49-F238E27FC236}">
                  <a16:creationId xmlns:a16="http://schemas.microsoft.com/office/drawing/2014/main" id="{6959C99C-8685-CE45-B4A0-BEEBD9CE6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Rectangle 222">
              <a:extLst>
                <a:ext uri="{FF2B5EF4-FFF2-40B4-BE49-F238E27FC236}">
                  <a16:creationId xmlns:a16="http://schemas.microsoft.com/office/drawing/2014/main" id="{0CEC0CDC-F36A-E147-800E-4BFDDC412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2" name="Group 223">
              <a:extLst>
                <a:ext uri="{FF2B5EF4-FFF2-40B4-BE49-F238E27FC236}">
                  <a16:creationId xmlns:a16="http://schemas.microsoft.com/office/drawing/2014/main" id="{07BF1C14-2C6F-B94F-8289-1C37D6C61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88" name="AutoShape 224">
                <a:extLst>
                  <a:ext uri="{FF2B5EF4-FFF2-40B4-BE49-F238E27FC236}">
                    <a16:creationId xmlns:a16="http://schemas.microsoft.com/office/drawing/2014/main" id="{B660D864-E6AF-2A4B-AF6E-15E67C246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9" name="AutoShape 225">
                <a:extLst>
                  <a:ext uri="{FF2B5EF4-FFF2-40B4-BE49-F238E27FC236}">
                    <a16:creationId xmlns:a16="http://schemas.microsoft.com/office/drawing/2014/main" id="{A5592FCE-B8EB-CD42-BD69-D7E95DA3E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3" name="Freeform 226">
              <a:extLst>
                <a:ext uri="{FF2B5EF4-FFF2-40B4-BE49-F238E27FC236}">
                  <a16:creationId xmlns:a16="http://schemas.microsoft.com/office/drawing/2014/main" id="{176C9152-AD9C-0043-999D-97BF01B75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4" name="Group 227">
              <a:extLst>
                <a:ext uri="{FF2B5EF4-FFF2-40B4-BE49-F238E27FC236}">
                  <a16:creationId xmlns:a16="http://schemas.microsoft.com/office/drawing/2014/main" id="{DB7553BD-7EEF-1144-A10E-45052E753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86" name="AutoShape 228">
                <a:extLst>
                  <a:ext uri="{FF2B5EF4-FFF2-40B4-BE49-F238E27FC236}">
                    <a16:creationId xmlns:a16="http://schemas.microsoft.com/office/drawing/2014/main" id="{209B423B-7C84-A444-BC5D-A11FD156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7" name="AutoShape 229">
                <a:extLst>
                  <a:ext uri="{FF2B5EF4-FFF2-40B4-BE49-F238E27FC236}">
                    <a16:creationId xmlns:a16="http://schemas.microsoft.com/office/drawing/2014/main" id="{5AE73D33-B566-9A49-9DC6-C5469487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5" name="Rectangle 230">
              <a:extLst>
                <a:ext uri="{FF2B5EF4-FFF2-40B4-BE49-F238E27FC236}">
                  <a16:creationId xmlns:a16="http://schemas.microsoft.com/office/drawing/2014/main" id="{F54FB1FA-BA67-4B47-8CD0-DC612A86E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6" name="Freeform 231">
              <a:extLst>
                <a:ext uri="{FF2B5EF4-FFF2-40B4-BE49-F238E27FC236}">
                  <a16:creationId xmlns:a16="http://schemas.microsoft.com/office/drawing/2014/main" id="{A3240397-6B0C-654E-88F1-F3F3AD62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7" name="Freeform 232">
              <a:extLst>
                <a:ext uri="{FF2B5EF4-FFF2-40B4-BE49-F238E27FC236}">
                  <a16:creationId xmlns:a16="http://schemas.microsoft.com/office/drawing/2014/main" id="{1A86C13D-4B43-504E-B61C-E2C654775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8" name="Oval 233">
              <a:extLst>
                <a:ext uri="{FF2B5EF4-FFF2-40B4-BE49-F238E27FC236}">
                  <a16:creationId xmlns:a16="http://schemas.microsoft.com/office/drawing/2014/main" id="{A925E2BE-2521-064E-94A2-F5B3CE2A6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9" name="Freeform 234">
              <a:extLst>
                <a:ext uri="{FF2B5EF4-FFF2-40B4-BE49-F238E27FC236}">
                  <a16:creationId xmlns:a16="http://schemas.microsoft.com/office/drawing/2014/main" id="{D0F8527B-9979-9843-B950-02EEB33AD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0" name="AutoShape 235">
              <a:extLst>
                <a:ext uri="{FF2B5EF4-FFF2-40B4-BE49-F238E27FC236}">
                  <a16:creationId xmlns:a16="http://schemas.microsoft.com/office/drawing/2014/main" id="{01246D65-1D83-514D-96A0-3F53F7E62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1" name="AutoShape 236">
              <a:extLst>
                <a:ext uri="{FF2B5EF4-FFF2-40B4-BE49-F238E27FC236}">
                  <a16:creationId xmlns:a16="http://schemas.microsoft.com/office/drawing/2014/main" id="{EE09E67D-74DE-8E41-B31D-30EBA899E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2" name="Oval 237">
              <a:extLst>
                <a:ext uri="{FF2B5EF4-FFF2-40B4-BE49-F238E27FC236}">
                  <a16:creationId xmlns:a16="http://schemas.microsoft.com/office/drawing/2014/main" id="{1BAA3765-A4A2-D249-B5E6-B37A6506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3" name="Oval 238">
              <a:extLst>
                <a:ext uri="{FF2B5EF4-FFF2-40B4-BE49-F238E27FC236}">
                  <a16:creationId xmlns:a16="http://schemas.microsoft.com/office/drawing/2014/main" id="{B5829A6B-5209-D644-82E1-A9C2A8D9A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4" name="Oval 239">
              <a:extLst>
                <a:ext uri="{FF2B5EF4-FFF2-40B4-BE49-F238E27FC236}">
                  <a16:creationId xmlns:a16="http://schemas.microsoft.com/office/drawing/2014/main" id="{95394ED4-DC3D-F146-9AEE-0FC4AFC88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5" name="Rectangle 240">
              <a:extLst>
                <a:ext uri="{FF2B5EF4-FFF2-40B4-BE49-F238E27FC236}">
                  <a16:creationId xmlns:a16="http://schemas.microsoft.com/office/drawing/2014/main" id="{A039A534-5AD2-354C-8072-85670484B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4" name="Group 241">
            <a:extLst>
              <a:ext uri="{FF2B5EF4-FFF2-40B4-BE49-F238E27FC236}">
                <a16:creationId xmlns:a16="http://schemas.microsoft.com/office/drawing/2014/main" id="{9BE96710-6956-1941-96D5-89D2082B85BD}"/>
              </a:ext>
            </a:extLst>
          </p:cNvPr>
          <p:cNvGrpSpPr>
            <a:grpSpLocks/>
          </p:cNvGrpSpPr>
          <p:nvPr/>
        </p:nvGrpSpPr>
        <p:grpSpPr bwMode="auto">
          <a:xfrm>
            <a:off x="10012267" y="1741758"/>
            <a:ext cx="377825" cy="576263"/>
            <a:chOff x="4140" y="429"/>
            <a:chExt cx="1425" cy="2396"/>
          </a:xfrm>
        </p:grpSpPr>
        <p:sp>
          <p:nvSpPr>
            <p:cNvPr id="395" name="Freeform 242">
              <a:extLst>
                <a:ext uri="{FF2B5EF4-FFF2-40B4-BE49-F238E27FC236}">
                  <a16:creationId xmlns:a16="http://schemas.microsoft.com/office/drawing/2014/main" id="{98FED06C-86AC-174D-897A-AF88782AB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243">
              <a:extLst>
                <a:ext uri="{FF2B5EF4-FFF2-40B4-BE49-F238E27FC236}">
                  <a16:creationId xmlns:a16="http://schemas.microsoft.com/office/drawing/2014/main" id="{7BCB3493-2EA3-894F-95D3-4BD9689BC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Freeform 244">
              <a:extLst>
                <a:ext uri="{FF2B5EF4-FFF2-40B4-BE49-F238E27FC236}">
                  <a16:creationId xmlns:a16="http://schemas.microsoft.com/office/drawing/2014/main" id="{04E3D02B-467F-7F4F-8DC3-9D363101F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8" name="Freeform 245">
              <a:extLst>
                <a:ext uri="{FF2B5EF4-FFF2-40B4-BE49-F238E27FC236}">
                  <a16:creationId xmlns:a16="http://schemas.microsoft.com/office/drawing/2014/main" id="{DA94A9FA-D5B5-214A-8D37-34D4B61F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9" name="Rectangle 246">
              <a:extLst>
                <a:ext uri="{FF2B5EF4-FFF2-40B4-BE49-F238E27FC236}">
                  <a16:creationId xmlns:a16="http://schemas.microsoft.com/office/drawing/2014/main" id="{50539DB1-8D20-F44A-8958-354C5B49C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0" name="Group 247">
              <a:extLst>
                <a:ext uri="{FF2B5EF4-FFF2-40B4-BE49-F238E27FC236}">
                  <a16:creationId xmlns:a16="http://schemas.microsoft.com/office/drawing/2014/main" id="{ABC4B2B5-E127-B14E-8370-5BCDD85E29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5" name="AutoShape 248">
                <a:extLst>
                  <a:ext uri="{FF2B5EF4-FFF2-40B4-BE49-F238E27FC236}">
                    <a16:creationId xmlns:a16="http://schemas.microsoft.com/office/drawing/2014/main" id="{2544F03E-3822-9142-840A-4600BC492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6" name="AutoShape 249">
                <a:extLst>
                  <a:ext uri="{FF2B5EF4-FFF2-40B4-BE49-F238E27FC236}">
                    <a16:creationId xmlns:a16="http://schemas.microsoft.com/office/drawing/2014/main" id="{0D6C988D-2CAC-3A4A-8FAC-72B8697E7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1" name="Rectangle 250">
              <a:extLst>
                <a:ext uri="{FF2B5EF4-FFF2-40B4-BE49-F238E27FC236}">
                  <a16:creationId xmlns:a16="http://schemas.microsoft.com/office/drawing/2014/main" id="{FA55D5A2-C0A3-7741-814B-310A28BDD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2" name="Group 251">
              <a:extLst>
                <a:ext uri="{FF2B5EF4-FFF2-40B4-BE49-F238E27FC236}">
                  <a16:creationId xmlns:a16="http://schemas.microsoft.com/office/drawing/2014/main" id="{DC8A3227-B450-FB4D-852D-DC7E66FF6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3" name="AutoShape 252">
                <a:extLst>
                  <a:ext uri="{FF2B5EF4-FFF2-40B4-BE49-F238E27FC236}">
                    <a16:creationId xmlns:a16="http://schemas.microsoft.com/office/drawing/2014/main" id="{07F021BE-923D-804C-AB1C-CB812D97B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4" name="AutoShape 253">
                <a:extLst>
                  <a:ext uri="{FF2B5EF4-FFF2-40B4-BE49-F238E27FC236}">
                    <a16:creationId xmlns:a16="http://schemas.microsoft.com/office/drawing/2014/main" id="{3A5C7537-D941-954D-9024-BF32F6D13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3" name="Rectangle 254">
              <a:extLst>
                <a:ext uri="{FF2B5EF4-FFF2-40B4-BE49-F238E27FC236}">
                  <a16:creationId xmlns:a16="http://schemas.microsoft.com/office/drawing/2014/main" id="{855ECB0D-BAD2-724F-8296-56F037E68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255">
              <a:extLst>
                <a:ext uri="{FF2B5EF4-FFF2-40B4-BE49-F238E27FC236}">
                  <a16:creationId xmlns:a16="http://schemas.microsoft.com/office/drawing/2014/main" id="{6D021B7D-23B8-4545-B682-3F0C4BAB5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5" name="Group 256">
              <a:extLst>
                <a:ext uri="{FF2B5EF4-FFF2-40B4-BE49-F238E27FC236}">
                  <a16:creationId xmlns:a16="http://schemas.microsoft.com/office/drawing/2014/main" id="{431DAF1F-4CC8-1C41-8EEC-05F7D5D789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1" name="AutoShape 257">
                <a:extLst>
                  <a:ext uri="{FF2B5EF4-FFF2-40B4-BE49-F238E27FC236}">
                    <a16:creationId xmlns:a16="http://schemas.microsoft.com/office/drawing/2014/main" id="{18C2CCBA-D707-A24B-A885-97D020E7B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2" name="AutoShape 258">
                <a:extLst>
                  <a:ext uri="{FF2B5EF4-FFF2-40B4-BE49-F238E27FC236}">
                    <a16:creationId xmlns:a16="http://schemas.microsoft.com/office/drawing/2014/main" id="{D7E10C1F-D1F0-7148-A44B-7FEC28811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6" name="Freeform 259">
              <a:extLst>
                <a:ext uri="{FF2B5EF4-FFF2-40B4-BE49-F238E27FC236}">
                  <a16:creationId xmlns:a16="http://schemas.microsoft.com/office/drawing/2014/main" id="{0365C11C-6E47-864E-8122-6C27C34F0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7" name="Group 260">
              <a:extLst>
                <a:ext uri="{FF2B5EF4-FFF2-40B4-BE49-F238E27FC236}">
                  <a16:creationId xmlns:a16="http://schemas.microsoft.com/office/drawing/2014/main" id="{27B41BB0-4231-F248-B65A-1A45AD2C9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19" name="AutoShape 261">
                <a:extLst>
                  <a:ext uri="{FF2B5EF4-FFF2-40B4-BE49-F238E27FC236}">
                    <a16:creationId xmlns:a16="http://schemas.microsoft.com/office/drawing/2014/main" id="{CEAEF38F-92BA-B54F-82FB-C23A106C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" name="AutoShape 262">
                <a:extLst>
                  <a:ext uri="{FF2B5EF4-FFF2-40B4-BE49-F238E27FC236}">
                    <a16:creationId xmlns:a16="http://schemas.microsoft.com/office/drawing/2014/main" id="{77559B45-47D4-F047-A0E1-3FD4F7705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8" name="Rectangle 263">
              <a:extLst>
                <a:ext uri="{FF2B5EF4-FFF2-40B4-BE49-F238E27FC236}">
                  <a16:creationId xmlns:a16="http://schemas.microsoft.com/office/drawing/2014/main" id="{2BB4AB2F-1E19-ED46-91D0-686A5791A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Freeform 264">
              <a:extLst>
                <a:ext uri="{FF2B5EF4-FFF2-40B4-BE49-F238E27FC236}">
                  <a16:creationId xmlns:a16="http://schemas.microsoft.com/office/drawing/2014/main" id="{EFA4165B-2B89-EA44-AAFD-284DDE325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Freeform 265">
              <a:extLst>
                <a:ext uri="{FF2B5EF4-FFF2-40B4-BE49-F238E27FC236}">
                  <a16:creationId xmlns:a16="http://schemas.microsoft.com/office/drawing/2014/main" id="{BF31806F-E19D-6643-B3AB-FCD244912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Oval 266">
              <a:extLst>
                <a:ext uri="{FF2B5EF4-FFF2-40B4-BE49-F238E27FC236}">
                  <a16:creationId xmlns:a16="http://schemas.microsoft.com/office/drawing/2014/main" id="{297B65E1-F9B5-1942-BAE5-456457D2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Freeform 267">
              <a:extLst>
                <a:ext uri="{FF2B5EF4-FFF2-40B4-BE49-F238E27FC236}">
                  <a16:creationId xmlns:a16="http://schemas.microsoft.com/office/drawing/2014/main" id="{D1451455-90D3-7B4E-9A6C-AC54A2B18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AutoShape 268">
              <a:extLst>
                <a:ext uri="{FF2B5EF4-FFF2-40B4-BE49-F238E27FC236}">
                  <a16:creationId xmlns:a16="http://schemas.microsoft.com/office/drawing/2014/main" id="{B96820D1-74F4-9A4F-81C3-99D80AA66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4" name="AutoShape 269">
              <a:extLst>
                <a:ext uri="{FF2B5EF4-FFF2-40B4-BE49-F238E27FC236}">
                  <a16:creationId xmlns:a16="http://schemas.microsoft.com/office/drawing/2014/main" id="{24247BD6-F113-7F46-93F5-34E742E7F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5" name="Oval 270">
              <a:extLst>
                <a:ext uri="{FF2B5EF4-FFF2-40B4-BE49-F238E27FC236}">
                  <a16:creationId xmlns:a16="http://schemas.microsoft.com/office/drawing/2014/main" id="{4716773C-A574-8342-86DD-F8046121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Oval 271">
              <a:extLst>
                <a:ext uri="{FF2B5EF4-FFF2-40B4-BE49-F238E27FC236}">
                  <a16:creationId xmlns:a16="http://schemas.microsoft.com/office/drawing/2014/main" id="{9F959D50-71EC-0F46-8ED3-4FE4C63D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7" name="Oval 272">
              <a:extLst>
                <a:ext uri="{FF2B5EF4-FFF2-40B4-BE49-F238E27FC236}">
                  <a16:creationId xmlns:a16="http://schemas.microsoft.com/office/drawing/2014/main" id="{E6997777-676B-9145-9B53-650C5990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273">
              <a:extLst>
                <a:ext uri="{FF2B5EF4-FFF2-40B4-BE49-F238E27FC236}">
                  <a16:creationId xmlns:a16="http://schemas.microsoft.com/office/drawing/2014/main" id="{80128537-C0E9-B945-A472-82EC596F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27" name="Group 274">
            <a:extLst>
              <a:ext uri="{FF2B5EF4-FFF2-40B4-BE49-F238E27FC236}">
                <a16:creationId xmlns:a16="http://schemas.microsoft.com/office/drawing/2014/main" id="{637BEA6D-6926-F241-A7B7-63FD120295AA}"/>
              </a:ext>
            </a:extLst>
          </p:cNvPr>
          <p:cNvGrpSpPr>
            <a:grpSpLocks/>
          </p:cNvGrpSpPr>
          <p:nvPr/>
        </p:nvGrpSpPr>
        <p:grpSpPr bwMode="auto">
          <a:xfrm>
            <a:off x="10340880" y="2687908"/>
            <a:ext cx="377825" cy="576263"/>
            <a:chOff x="4140" y="429"/>
            <a:chExt cx="1425" cy="2396"/>
          </a:xfrm>
        </p:grpSpPr>
        <p:sp>
          <p:nvSpPr>
            <p:cNvPr id="428" name="Freeform 275">
              <a:extLst>
                <a:ext uri="{FF2B5EF4-FFF2-40B4-BE49-F238E27FC236}">
                  <a16:creationId xmlns:a16="http://schemas.microsoft.com/office/drawing/2014/main" id="{B73B5122-7AC1-A541-A7CB-7C92E34FE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9" name="Rectangle 276">
              <a:extLst>
                <a:ext uri="{FF2B5EF4-FFF2-40B4-BE49-F238E27FC236}">
                  <a16:creationId xmlns:a16="http://schemas.microsoft.com/office/drawing/2014/main" id="{618AFC31-125F-CC41-8835-357B8CF4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0" name="Freeform 277">
              <a:extLst>
                <a:ext uri="{FF2B5EF4-FFF2-40B4-BE49-F238E27FC236}">
                  <a16:creationId xmlns:a16="http://schemas.microsoft.com/office/drawing/2014/main" id="{BA586EC9-AFB5-864C-A8D5-50566D382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1" name="Freeform 278">
              <a:extLst>
                <a:ext uri="{FF2B5EF4-FFF2-40B4-BE49-F238E27FC236}">
                  <a16:creationId xmlns:a16="http://schemas.microsoft.com/office/drawing/2014/main" id="{988FA82D-26DD-2446-871B-4FBCD5FE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2" name="Rectangle 279">
              <a:extLst>
                <a:ext uri="{FF2B5EF4-FFF2-40B4-BE49-F238E27FC236}">
                  <a16:creationId xmlns:a16="http://schemas.microsoft.com/office/drawing/2014/main" id="{E4B9CCE7-0279-6143-BB4D-1198F3326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3" name="Group 280">
              <a:extLst>
                <a:ext uri="{FF2B5EF4-FFF2-40B4-BE49-F238E27FC236}">
                  <a16:creationId xmlns:a16="http://schemas.microsoft.com/office/drawing/2014/main" id="{2924B866-539E-1244-B043-D51911A295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8" name="AutoShape 281">
                <a:extLst>
                  <a:ext uri="{FF2B5EF4-FFF2-40B4-BE49-F238E27FC236}">
                    <a16:creationId xmlns:a16="http://schemas.microsoft.com/office/drawing/2014/main" id="{BDE3646A-4204-5046-942C-15C165338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9" name="AutoShape 282">
                <a:extLst>
                  <a:ext uri="{FF2B5EF4-FFF2-40B4-BE49-F238E27FC236}">
                    <a16:creationId xmlns:a16="http://schemas.microsoft.com/office/drawing/2014/main" id="{6DE9F0CF-D5ED-704E-8142-3345FC3BB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4" name="Rectangle 283">
              <a:extLst>
                <a:ext uri="{FF2B5EF4-FFF2-40B4-BE49-F238E27FC236}">
                  <a16:creationId xmlns:a16="http://schemas.microsoft.com/office/drawing/2014/main" id="{657D3494-75CD-034E-9543-2569274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5" name="Group 284">
              <a:extLst>
                <a:ext uri="{FF2B5EF4-FFF2-40B4-BE49-F238E27FC236}">
                  <a16:creationId xmlns:a16="http://schemas.microsoft.com/office/drawing/2014/main" id="{3B21D6B8-9A13-CB4D-A567-07369736D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6" name="AutoShape 285">
                <a:extLst>
                  <a:ext uri="{FF2B5EF4-FFF2-40B4-BE49-F238E27FC236}">
                    <a16:creationId xmlns:a16="http://schemas.microsoft.com/office/drawing/2014/main" id="{6F0CB466-469D-3F45-BE66-39F561D60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7" name="AutoShape 286">
                <a:extLst>
                  <a:ext uri="{FF2B5EF4-FFF2-40B4-BE49-F238E27FC236}">
                    <a16:creationId xmlns:a16="http://schemas.microsoft.com/office/drawing/2014/main" id="{29D719D4-E1C6-604A-8870-549D67683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6" name="Rectangle 287">
              <a:extLst>
                <a:ext uri="{FF2B5EF4-FFF2-40B4-BE49-F238E27FC236}">
                  <a16:creationId xmlns:a16="http://schemas.microsoft.com/office/drawing/2014/main" id="{0D71907F-6787-7144-A19B-418733EE1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7" name="Rectangle 288">
              <a:extLst>
                <a:ext uri="{FF2B5EF4-FFF2-40B4-BE49-F238E27FC236}">
                  <a16:creationId xmlns:a16="http://schemas.microsoft.com/office/drawing/2014/main" id="{35AED19C-A1F1-AC46-914C-8F5D6F4BC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8" name="Group 289">
              <a:extLst>
                <a:ext uri="{FF2B5EF4-FFF2-40B4-BE49-F238E27FC236}">
                  <a16:creationId xmlns:a16="http://schemas.microsoft.com/office/drawing/2014/main" id="{45D31D32-5A14-5742-954A-BA17509AC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4" name="AutoShape 290">
                <a:extLst>
                  <a:ext uri="{FF2B5EF4-FFF2-40B4-BE49-F238E27FC236}">
                    <a16:creationId xmlns:a16="http://schemas.microsoft.com/office/drawing/2014/main" id="{FBB57FC3-B7A2-A541-9EC0-D57A59BBE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5" name="AutoShape 291">
                <a:extLst>
                  <a:ext uri="{FF2B5EF4-FFF2-40B4-BE49-F238E27FC236}">
                    <a16:creationId xmlns:a16="http://schemas.microsoft.com/office/drawing/2014/main" id="{52BE3087-7497-914D-B468-02CDAA58D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9" name="Freeform 292">
              <a:extLst>
                <a:ext uri="{FF2B5EF4-FFF2-40B4-BE49-F238E27FC236}">
                  <a16:creationId xmlns:a16="http://schemas.microsoft.com/office/drawing/2014/main" id="{5070ED80-559E-4540-964B-D73009E42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40" name="Group 293">
              <a:extLst>
                <a:ext uri="{FF2B5EF4-FFF2-40B4-BE49-F238E27FC236}">
                  <a16:creationId xmlns:a16="http://schemas.microsoft.com/office/drawing/2014/main" id="{30993F73-047D-CD47-96E3-F75994043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2" name="AutoShape 294">
                <a:extLst>
                  <a:ext uri="{FF2B5EF4-FFF2-40B4-BE49-F238E27FC236}">
                    <a16:creationId xmlns:a16="http://schemas.microsoft.com/office/drawing/2014/main" id="{F253CC19-7627-6043-A479-C0AADFD1B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3" name="AutoShape 295">
                <a:extLst>
                  <a:ext uri="{FF2B5EF4-FFF2-40B4-BE49-F238E27FC236}">
                    <a16:creationId xmlns:a16="http://schemas.microsoft.com/office/drawing/2014/main" id="{9818C9E1-67F5-5D42-8D8A-BFA567194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41" name="Rectangle 296">
              <a:extLst>
                <a:ext uri="{FF2B5EF4-FFF2-40B4-BE49-F238E27FC236}">
                  <a16:creationId xmlns:a16="http://schemas.microsoft.com/office/drawing/2014/main" id="{D263AAA2-92D9-9A4A-9D5F-0CEC89CD0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2" name="Freeform 297">
              <a:extLst>
                <a:ext uri="{FF2B5EF4-FFF2-40B4-BE49-F238E27FC236}">
                  <a16:creationId xmlns:a16="http://schemas.microsoft.com/office/drawing/2014/main" id="{51AD4C3A-6939-3B47-91CC-E1A0D3A3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3" name="Freeform 298">
              <a:extLst>
                <a:ext uri="{FF2B5EF4-FFF2-40B4-BE49-F238E27FC236}">
                  <a16:creationId xmlns:a16="http://schemas.microsoft.com/office/drawing/2014/main" id="{023E9D5F-D41C-8A48-B73A-4E4F43755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4" name="Oval 299">
              <a:extLst>
                <a:ext uri="{FF2B5EF4-FFF2-40B4-BE49-F238E27FC236}">
                  <a16:creationId xmlns:a16="http://schemas.microsoft.com/office/drawing/2014/main" id="{C4126737-BE73-B444-BC40-5B679E6E1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5" name="Freeform 300">
              <a:extLst>
                <a:ext uri="{FF2B5EF4-FFF2-40B4-BE49-F238E27FC236}">
                  <a16:creationId xmlns:a16="http://schemas.microsoft.com/office/drawing/2014/main" id="{567B6CFD-A1A1-094D-8F7C-5A9EF1AB0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6" name="AutoShape 301">
              <a:extLst>
                <a:ext uri="{FF2B5EF4-FFF2-40B4-BE49-F238E27FC236}">
                  <a16:creationId xmlns:a16="http://schemas.microsoft.com/office/drawing/2014/main" id="{3B7B7519-C492-8348-B873-C01A2103E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7" name="AutoShape 302">
              <a:extLst>
                <a:ext uri="{FF2B5EF4-FFF2-40B4-BE49-F238E27FC236}">
                  <a16:creationId xmlns:a16="http://schemas.microsoft.com/office/drawing/2014/main" id="{0AEDB1EF-7012-ED44-8FBC-F1B714A6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8" name="Oval 303">
              <a:extLst>
                <a:ext uri="{FF2B5EF4-FFF2-40B4-BE49-F238E27FC236}">
                  <a16:creationId xmlns:a16="http://schemas.microsoft.com/office/drawing/2014/main" id="{BA640DBB-C29F-A54E-BE9A-180B1426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9" name="Oval 304">
              <a:extLst>
                <a:ext uri="{FF2B5EF4-FFF2-40B4-BE49-F238E27FC236}">
                  <a16:creationId xmlns:a16="http://schemas.microsoft.com/office/drawing/2014/main" id="{2F7F78D4-9C68-A84C-8801-9C057B8C1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50" name="Oval 305">
              <a:extLst>
                <a:ext uri="{FF2B5EF4-FFF2-40B4-BE49-F238E27FC236}">
                  <a16:creationId xmlns:a16="http://schemas.microsoft.com/office/drawing/2014/main" id="{3D213A7E-B9E9-694B-8ED3-47609E49D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1" name="Rectangle 306">
              <a:extLst>
                <a:ext uri="{FF2B5EF4-FFF2-40B4-BE49-F238E27FC236}">
                  <a16:creationId xmlns:a16="http://schemas.microsoft.com/office/drawing/2014/main" id="{4F8B5B78-3482-8142-BC2B-1825AA302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3" name="Group 340">
            <a:extLst>
              <a:ext uri="{FF2B5EF4-FFF2-40B4-BE49-F238E27FC236}">
                <a16:creationId xmlns:a16="http://schemas.microsoft.com/office/drawing/2014/main" id="{3B951C82-D444-224D-9348-99C19D9166DC}"/>
              </a:ext>
            </a:extLst>
          </p:cNvPr>
          <p:cNvGrpSpPr>
            <a:grpSpLocks/>
          </p:cNvGrpSpPr>
          <p:nvPr/>
        </p:nvGrpSpPr>
        <p:grpSpPr bwMode="auto">
          <a:xfrm>
            <a:off x="8396192" y="5170758"/>
            <a:ext cx="525463" cy="557213"/>
            <a:chOff x="-44" y="1473"/>
            <a:chExt cx="981" cy="1105"/>
          </a:xfrm>
        </p:grpSpPr>
        <p:pic>
          <p:nvPicPr>
            <p:cNvPr id="494" name="Picture 341" descr="desktop_computer_stylized_medium">
              <a:extLst>
                <a:ext uri="{FF2B5EF4-FFF2-40B4-BE49-F238E27FC236}">
                  <a16:creationId xmlns:a16="http://schemas.microsoft.com/office/drawing/2014/main" id="{A2EB07C0-0A48-8944-B12C-316C163FF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342">
              <a:extLst>
                <a:ext uri="{FF2B5EF4-FFF2-40B4-BE49-F238E27FC236}">
                  <a16:creationId xmlns:a16="http://schemas.microsoft.com/office/drawing/2014/main" id="{2E93558C-0361-464A-9337-3AA86EC1D4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6" name="Group 343">
            <a:extLst>
              <a:ext uri="{FF2B5EF4-FFF2-40B4-BE49-F238E27FC236}">
                <a16:creationId xmlns:a16="http://schemas.microsoft.com/office/drawing/2014/main" id="{B96E9301-59D5-4D4B-95C3-D8F5D00E370A}"/>
              </a:ext>
            </a:extLst>
          </p:cNvPr>
          <p:cNvGrpSpPr>
            <a:grpSpLocks/>
          </p:cNvGrpSpPr>
          <p:nvPr/>
        </p:nvGrpSpPr>
        <p:grpSpPr bwMode="auto">
          <a:xfrm>
            <a:off x="8920067" y="5159646"/>
            <a:ext cx="525463" cy="557212"/>
            <a:chOff x="-44" y="1473"/>
            <a:chExt cx="981" cy="1105"/>
          </a:xfrm>
        </p:grpSpPr>
        <p:pic>
          <p:nvPicPr>
            <p:cNvPr id="497" name="Picture 344" descr="desktop_computer_stylized_medium">
              <a:extLst>
                <a:ext uri="{FF2B5EF4-FFF2-40B4-BE49-F238E27FC236}">
                  <a16:creationId xmlns:a16="http://schemas.microsoft.com/office/drawing/2014/main" id="{A8402C6A-6509-0642-B84E-51B8097E1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8" name="Freeform 345">
              <a:extLst>
                <a:ext uri="{FF2B5EF4-FFF2-40B4-BE49-F238E27FC236}">
                  <a16:creationId xmlns:a16="http://schemas.microsoft.com/office/drawing/2014/main" id="{6E7E5B0F-1FE1-6A4B-BCDC-96E210FCE5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8E1A0307-E695-FC42-983B-9915B98768EC}"/>
              </a:ext>
            </a:extLst>
          </p:cNvPr>
          <p:cNvGrpSpPr/>
          <p:nvPr/>
        </p:nvGrpSpPr>
        <p:grpSpPr>
          <a:xfrm>
            <a:off x="8988913" y="3095664"/>
            <a:ext cx="889089" cy="466491"/>
            <a:chOff x="7493876" y="2774731"/>
            <a:chExt cx="1481958" cy="894622"/>
          </a:xfrm>
        </p:grpSpPr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DC9856E7-1969-524C-8F21-65D77697BD0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FFDA8F93-2C48-6A4A-9D27-9AECFC5B94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C7EC4B67-EB13-E647-A5CD-E91C5D1F40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6145C3A8-D719-B744-9DC6-51E7FB72118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92F9C394-34C8-3D42-ACE0-014520ED0D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3E34F096-DAE4-6D4F-9026-F07CB5FB9F7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8" name="Freeform 527">
                <a:extLst>
                  <a:ext uri="{FF2B5EF4-FFF2-40B4-BE49-F238E27FC236}">
                    <a16:creationId xmlns:a16="http://schemas.microsoft.com/office/drawing/2014/main" id="{3D175E3D-A4A7-3F4E-8C6B-A59321AD72E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30" name="Rectangle 4">
            <a:extLst>
              <a:ext uri="{FF2B5EF4-FFF2-40B4-BE49-F238E27FC236}">
                <a16:creationId xmlns:a16="http://schemas.microsoft.com/office/drawing/2014/main" id="{0F198874-EC24-3849-8C53-D24368598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724" y="1362307"/>
            <a:ext cx="6123957" cy="25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Scenario: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access link rate: 1.54 Mbps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RTT from institutional router to server: 2 sec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web object size: 100K bits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average request rate from browsers to origin servers: 15/sec</a:t>
            </a:r>
          </a:p>
          <a:p>
            <a:pPr marL="800100" marR="0" lvl="1" indent="-342900" algn="l" defTabSz="914400" rtl="0" eaLnBrk="0" fontAlgn="base" latinLnBrk="0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avg data rate to browsers: 1.50 Mbps</a:t>
            </a:r>
          </a:p>
        </p:txBody>
      </p: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B2C32989-94BE-1349-908C-1DF72CEEA243}"/>
              </a:ext>
            </a:extLst>
          </p:cNvPr>
          <p:cNvGrpSpPr/>
          <p:nvPr/>
        </p:nvGrpSpPr>
        <p:grpSpPr>
          <a:xfrm>
            <a:off x="8967576" y="4437217"/>
            <a:ext cx="889089" cy="466491"/>
            <a:chOff x="7493876" y="2774731"/>
            <a:chExt cx="1481958" cy="894622"/>
          </a:xfrm>
        </p:grpSpPr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C2991A41-3005-6140-8488-3B5A28439B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49B8AB88-8810-704D-9300-A83DE18C86C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9DCFAF85-9D5F-BD4E-92DB-E7931A4466B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4" name="Freeform 513">
                <a:extLst>
                  <a:ext uri="{FF2B5EF4-FFF2-40B4-BE49-F238E27FC236}">
                    <a16:creationId xmlns:a16="http://schemas.microsoft.com/office/drawing/2014/main" id="{EB001B67-F654-CF4C-934D-354F339EBA6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:a16="http://schemas.microsoft.com/office/drawing/2014/main" id="{C0D4D273-34F9-9640-8CF6-6EF497AEF3E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14D9297A-8D94-304C-9142-46F6B69902F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:a16="http://schemas.microsoft.com/office/drawing/2014/main" id="{18D26BD9-84B6-C74F-8936-105C5777BBC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B9D561-2CE1-E94C-A5B6-6D386991296C}"/>
              </a:ext>
            </a:extLst>
          </p:cNvPr>
          <p:cNvGrpSpPr/>
          <p:nvPr/>
        </p:nvGrpSpPr>
        <p:grpSpPr>
          <a:xfrm>
            <a:off x="9339961" y="4807753"/>
            <a:ext cx="811212" cy="1033463"/>
            <a:chOff x="9001301" y="5550914"/>
            <a:chExt cx="811212" cy="103346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298426B-04DE-A940-931E-BDC464270408}"/>
                </a:ext>
              </a:extLst>
            </p:cNvPr>
            <p:cNvSpPr/>
            <p:nvPr/>
          </p:nvSpPr>
          <p:spPr>
            <a:xfrm>
              <a:off x="9001301" y="5550914"/>
              <a:ext cx="811212" cy="1033463"/>
            </a:xfrm>
            <a:prstGeom prst="ellipse">
              <a:avLst/>
            </a:prstGeom>
            <a:solidFill>
              <a:srgbClr val="C0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8995C0-BBC9-804D-85E8-324290F772D6}"/>
                </a:ext>
              </a:extLst>
            </p:cNvPr>
            <p:cNvGrpSpPr/>
            <p:nvPr/>
          </p:nvGrpSpPr>
          <p:grpSpPr>
            <a:xfrm>
              <a:off x="9256094" y="5631762"/>
              <a:ext cx="377825" cy="800176"/>
              <a:chOff x="10907888" y="5189290"/>
              <a:chExt cx="377825" cy="800176"/>
            </a:xfrm>
          </p:grpSpPr>
          <p:sp>
            <p:nvSpPr>
              <p:cNvPr id="266" name="Line 80">
                <a:extLst>
                  <a:ext uri="{FF2B5EF4-FFF2-40B4-BE49-F238E27FC236}">
                    <a16:creationId xmlns:a16="http://schemas.microsoft.com/office/drawing/2014/main" id="{DC2C9F57-B9EB-1941-A689-B13B8950BD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966625" y="5189290"/>
                <a:ext cx="76200" cy="32226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60" name="Group 307">
                <a:extLst>
                  <a:ext uri="{FF2B5EF4-FFF2-40B4-BE49-F238E27FC236}">
                    <a16:creationId xmlns:a16="http://schemas.microsoft.com/office/drawing/2014/main" id="{EBBCE30B-4C00-0843-BA56-FF3F98DF9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07888" y="5413204"/>
                <a:ext cx="377825" cy="576262"/>
                <a:chOff x="4140" y="429"/>
                <a:chExt cx="1425" cy="2396"/>
              </a:xfrm>
            </p:grpSpPr>
            <p:sp>
              <p:nvSpPr>
                <p:cNvPr id="461" name="Freeform 308">
                  <a:extLst>
                    <a:ext uri="{FF2B5EF4-FFF2-40B4-BE49-F238E27FC236}">
                      <a16:creationId xmlns:a16="http://schemas.microsoft.com/office/drawing/2014/main" id="{83748550-5535-714B-A011-5732D5AB9F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2" name="Rectangle 309">
                  <a:extLst>
                    <a:ext uri="{FF2B5EF4-FFF2-40B4-BE49-F238E27FC236}">
                      <a16:creationId xmlns:a16="http://schemas.microsoft.com/office/drawing/2014/main" id="{9EDD97E5-06A3-F844-AC12-86FF0C9889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429"/>
                  <a:ext cx="1048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3" name="Freeform 310">
                  <a:extLst>
                    <a:ext uri="{FF2B5EF4-FFF2-40B4-BE49-F238E27FC236}">
                      <a16:creationId xmlns:a16="http://schemas.microsoft.com/office/drawing/2014/main" id="{70945480-4E5A-4D4D-9CB5-2EE3B8B723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4" name="Freeform 311">
                  <a:extLst>
                    <a:ext uri="{FF2B5EF4-FFF2-40B4-BE49-F238E27FC236}">
                      <a16:creationId xmlns:a16="http://schemas.microsoft.com/office/drawing/2014/main" id="{2D50B6AC-633A-E648-9313-0B33331842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5" name="Rectangle 312">
                  <a:extLst>
                    <a:ext uri="{FF2B5EF4-FFF2-40B4-BE49-F238E27FC236}">
                      <a16:creationId xmlns:a16="http://schemas.microsoft.com/office/drawing/2014/main" id="{47F72229-4C07-FF49-B907-A9D7C03797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2" y="693"/>
                  <a:ext cx="599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66" name="Group 313">
                  <a:extLst>
                    <a:ext uri="{FF2B5EF4-FFF2-40B4-BE49-F238E27FC236}">
                      <a16:creationId xmlns:a16="http://schemas.microsoft.com/office/drawing/2014/main" id="{A42FF10A-615B-304D-8C35-154C0E4C578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491" name="AutoShape 314">
                    <a:extLst>
                      <a:ext uri="{FF2B5EF4-FFF2-40B4-BE49-F238E27FC236}">
                        <a16:creationId xmlns:a16="http://schemas.microsoft.com/office/drawing/2014/main" id="{34A57301-3C4F-8449-804B-13CE58B484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7"/>
                    <a:ext cx="725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92" name="AutoShape 315">
                    <a:extLst>
                      <a:ext uri="{FF2B5EF4-FFF2-40B4-BE49-F238E27FC236}">
                        <a16:creationId xmlns:a16="http://schemas.microsoft.com/office/drawing/2014/main" id="{9A1FA8F9-C3C6-0F4F-92B5-0F88F3CADE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1" y="2586"/>
                    <a:ext cx="695" cy="101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67" name="Rectangle 316">
                  <a:extLst>
                    <a:ext uri="{FF2B5EF4-FFF2-40B4-BE49-F238E27FC236}">
                      <a16:creationId xmlns:a16="http://schemas.microsoft.com/office/drawing/2014/main" id="{9C19D553-23E1-C642-BE27-380720AFE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1016"/>
                  <a:ext cx="599" cy="53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68" name="Group 317">
                  <a:extLst>
                    <a:ext uri="{FF2B5EF4-FFF2-40B4-BE49-F238E27FC236}">
                      <a16:creationId xmlns:a16="http://schemas.microsoft.com/office/drawing/2014/main" id="{BA84A45F-1D87-2D4A-ADC6-FBD0F07175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489" name="AutoShape 318">
                    <a:extLst>
                      <a:ext uri="{FF2B5EF4-FFF2-40B4-BE49-F238E27FC236}">
                        <a16:creationId xmlns:a16="http://schemas.microsoft.com/office/drawing/2014/main" id="{9967BFD2-AF98-6C48-9664-709DAD7F64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25" cy="13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90" name="AutoShape 319">
                    <a:extLst>
                      <a:ext uri="{FF2B5EF4-FFF2-40B4-BE49-F238E27FC236}">
                        <a16:creationId xmlns:a16="http://schemas.microsoft.com/office/drawing/2014/main" id="{98F66D34-8A75-524A-85C0-CD7FBB2309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4"/>
                    <a:ext cx="695" cy="11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69" name="Rectangle 320">
                  <a:extLst>
                    <a:ext uri="{FF2B5EF4-FFF2-40B4-BE49-F238E27FC236}">
                      <a16:creationId xmlns:a16="http://schemas.microsoft.com/office/drawing/2014/main" id="{C6107AE3-3C09-A34C-964D-28157ABBDF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8" y="1360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0" name="Rectangle 321">
                  <a:extLst>
                    <a:ext uri="{FF2B5EF4-FFF2-40B4-BE49-F238E27FC236}">
                      <a16:creationId xmlns:a16="http://schemas.microsoft.com/office/drawing/2014/main" id="{737FBD85-26B2-914A-8B0D-606EB3EDB4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7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71" name="Group 322">
                  <a:extLst>
                    <a:ext uri="{FF2B5EF4-FFF2-40B4-BE49-F238E27FC236}">
                      <a16:creationId xmlns:a16="http://schemas.microsoft.com/office/drawing/2014/main" id="{E5A59E91-C5CD-894D-8213-3909A8CC3A4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487" name="AutoShape 323">
                    <a:extLst>
                      <a:ext uri="{FF2B5EF4-FFF2-40B4-BE49-F238E27FC236}">
                        <a16:creationId xmlns:a16="http://schemas.microsoft.com/office/drawing/2014/main" id="{8962A917-2AE1-7242-B9FB-8E9263A510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31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88" name="AutoShape 324">
                    <a:extLst>
                      <a:ext uri="{FF2B5EF4-FFF2-40B4-BE49-F238E27FC236}">
                        <a16:creationId xmlns:a16="http://schemas.microsoft.com/office/drawing/2014/main" id="{97C18552-37AD-CE49-8BBD-05E8608B61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9"/>
                    <a:ext cx="701" cy="9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72" name="Freeform 325">
                  <a:extLst>
                    <a:ext uri="{FF2B5EF4-FFF2-40B4-BE49-F238E27FC236}">
                      <a16:creationId xmlns:a16="http://schemas.microsoft.com/office/drawing/2014/main" id="{426DAACD-E1F3-7E44-9DC7-B1A44414FA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73" name="Group 326">
                  <a:extLst>
                    <a:ext uri="{FF2B5EF4-FFF2-40B4-BE49-F238E27FC236}">
                      <a16:creationId xmlns:a16="http://schemas.microsoft.com/office/drawing/2014/main" id="{73D89D04-968E-6442-873B-B8D1778FD2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485" name="AutoShape 327">
                    <a:extLst>
                      <a:ext uri="{FF2B5EF4-FFF2-40B4-BE49-F238E27FC236}">
                        <a16:creationId xmlns:a16="http://schemas.microsoft.com/office/drawing/2014/main" id="{6065DB5E-95E8-8643-B0FE-6CB09E8FDB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4" y="2568"/>
                    <a:ext cx="723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86" name="AutoShape 328">
                    <a:extLst>
                      <a:ext uri="{FF2B5EF4-FFF2-40B4-BE49-F238E27FC236}">
                        <a16:creationId xmlns:a16="http://schemas.microsoft.com/office/drawing/2014/main" id="{F973A90F-0F3C-F744-97ED-8AAC23F79D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81"/>
                    <a:ext cx="694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74" name="Rectangle 329">
                  <a:extLst>
                    <a:ext uri="{FF2B5EF4-FFF2-40B4-BE49-F238E27FC236}">
                      <a16:creationId xmlns:a16="http://schemas.microsoft.com/office/drawing/2014/main" id="{F4ADD3E7-CF4E-ED4B-B276-1E6A7B9D41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29"/>
                  <a:ext cx="72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5" name="Freeform 330">
                  <a:extLst>
                    <a:ext uri="{FF2B5EF4-FFF2-40B4-BE49-F238E27FC236}">
                      <a16:creationId xmlns:a16="http://schemas.microsoft.com/office/drawing/2014/main" id="{1CEE161A-40E6-604E-B7AD-3830C72F6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6" name="Freeform 331">
                  <a:extLst>
                    <a:ext uri="{FF2B5EF4-FFF2-40B4-BE49-F238E27FC236}">
                      <a16:creationId xmlns:a16="http://schemas.microsoft.com/office/drawing/2014/main" id="{40DF445E-B42A-CF43-806C-B86CD00176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7" name="Oval 332">
                  <a:extLst>
                    <a:ext uri="{FF2B5EF4-FFF2-40B4-BE49-F238E27FC236}">
                      <a16:creationId xmlns:a16="http://schemas.microsoft.com/office/drawing/2014/main" id="{4AA850BD-AD7E-884D-BB50-C36880F437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" y="2614"/>
                  <a:ext cx="48" cy="92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8" name="Freeform 333">
                  <a:extLst>
                    <a:ext uri="{FF2B5EF4-FFF2-40B4-BE49-F238E27FC236}">
                      <a16:creationId xmlns:a16="http://schemas.microsoft.com/office/drawing/2014/main" id="{04990E0C-FF14-0448-9208-F0CB93DA5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9" name="AutoShape 334">
                  <a:extLst>
                    <a:ext uri="{FF2B5EF4-FFF2-40B4-BE49-F238E27FC236}">
                      <a16:creationId xmlns:a16="http://schemas.microsoft.com/office/drawing/2014/main" id="{29F22CD1-333F-2444-8E27-DB06458666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80"/>
                  <a:ext cx="1197" cy="14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0" name="AutoShape 335">
                  <a:extLst>
                    <a:ext uri="{FF2B5EF4-FFF2-40B4-BE49-F238E27FC236}">
                      <a16:creationId xmlns:a16="http://schemas.microsoft.com/office/drawing/2014/main" id="{9522690A-CB4D-3F4F-855E-313DECF4F1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2713"/>
                  <a:ext cx="1072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1" name="Oval 336">
                  <a:extLst>
                    <a:ext uri="{FF2B5EF4-FFF2-40B4-BE49-F238E27FC236}">
                      <a16:creationId xmlns:a16="http://schemas.microsoft.com/office/drawing/2014/main" id="{749723D7-4892-4246-90CC-F3A241CAD0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8" y="2383"/>
                  <a:ext cx="156" cy="145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2" name="Oval 337">
                  <a:extLst>
                    <a:ext uri="{FF2B5EF4-FFF2-40B4-BE49-F238E27FC236}">
                      <a16:creationId xmlns:a16="http://schemas.microsoft.com/office/drawing/2014/main" id="{B774EC24-F0E4-0846-B90E-1164E93324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7" y="2383"/>
                  <a:ext cx="162" cy="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3" name="Oval 338">
                  <a:extLst>
                    <a:ext uri="{FF2B5EF4-FFF2-40B4-BE49-F238E27FC236}">
                      <a16:creationId xmlns:a16="http://schemas.microsoft.com/office/drawing/2014/main" id="{2751493B-E933-8A4F-BE77-A10013F6A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83"/>
                  <a:ext cx="162" cy="139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4" name="Rectangle 339">
                  <a:extLst>
                    <a:ext uri="{FF2B5EF4-FFF2-40B4-BE49-F238E27FC236}">
                      <a16:creationId xmlns:a16="http://schemas.microsoft.com/office/drawing/2014/main" id="{635CA67E-C290-3742-9D2C-39D9B69DB5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2" y="1835"/>
                  <a:ext cx="84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</p:grpSp>
      <p:sp>
        <p:nvSpPr>
          <p:cNvPr id="281" name="Text Box 76">
            <a:extLst>
              <a:ext uri="{FF2B5EF4-FFF2-40B4-BE49-F238E27FC236}">
                <a16:creationId xmlns:a16="http://schemas.microsoft.com/office/drawing/2014/main" id="{3175A1F8-F48E-9749-AA0C-8A115012D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3372" y="5180762"/>
            <a:ext cx="2818464" cy="6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How to compute link </a:t>
            </a:r>
          </a:p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utilization, delay?</a:t>
            </a:r>
          </a:p>
        </p:txBody>
      </p:sp>
      <p:sp>
        <p:nvSpPr>
          <p:cNvPr id="282" name="Text Box 83">
            <a:extLst>
              <a:ext uri="{FF2B5EF4-FFF2-40B4-BE49-F238E27FC236}">
                <a16:creationId xmlns:a16="http://schemas.microsoft.com/office/drawing/2014/main" id="{445BA7C8-9DBB-B245-98C3-EA83E67E0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865" y="3942459"/>
            <a:ext cx="44143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Cost: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web cache (cheap!)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lvl="0">
              <a:defRPr/>
            </a:pPr>
            <a:r>
              <a:rPr lang="zh-CN" altLang="en-US" sz="2400" noProof="0" dirty="0">
                <a:solidFill>
                  <a:prstClr val="black"/>
                </a:solidFill>
                <a:latin typeface="Calibri"/>
              </a:rPr>
              <a:t>          </a:t>
            </a:r>
            <a:r>
              <a:rPr lang="en-US" altLang="zh-CN" sz="2400" dirty="0">
                <a:solidFill>
                  <a:prstClr val="black"/>
                </a:solidFill>
                <a:latin typeface="Calibri"/>
              </a:rPr>
              <a:t>s</a:t>
            </a:r>
            <a:r>
              <a:rPr lang="en-US" altLang="en-US" sz="2400" dirty="0">
                <a:solidFill>
                  <a:prstClr val="black"/>
                </a:solidFill>
                <a:latin typeface="Calibri"/>
              </a:rPr>
              <a:t>uppose cache hit rate is 0.4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1" name="Text Box 98">
            <a:extLst>
              <a:ext uri="{FF2B5EF4-FFF2-40B4-BE49-F238E27FC236}">
                <a16:creationId xmlns:a16="http://schemas.microsoft.com/office/drawing/2014/main" id="{40BB819D-0723-5748-B260-0AF0BBAC2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782" y="5793184"/>
            <a:ext cx="16417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local web cache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2" name="Slide Number Placeholder 2">
            <a:extLst>
              <a:ext uri="{FF2B5EF4-FFF2-40B4-BE49-F238E27FC236}">
                <a16:creationId xmlns:a16="http://schemas.microsoft.com/office/drawing/2014/main" id="{CD12BA19-40D2-F44B-8E23-E4E6B15A6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282" grpId="0"/>
      <p:bldP spid="25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ＭＳ Ｐゴシック" panose="020B0600070205080204" pitchFamily="34" charset="-128"/>
              </a:rPr>
              <a:t>Calculating access link utilization, end-end delay with cache:</a:t>
            </a:r>
          </a:p>
        </p:txBody>
      </p:sp>
      <p:sp>
        <p:nvSpPr>
          <p:cNvPr id="254" name="Line 2">
            <a:extLst>
              <a:ext uri="{FF2B5EF4-FFF2-40B4-BE49-F238E27FC236}">
                <a16:creationId xmlns:a16="http://schemas.microsoft.com/office/drawing/2014/main" id="{774FD470-E109-844C-8A9E-6F5E6FD1E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3455" y="2487883"/>
            <a:ext cx="285750" cy="114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5" name="Text Box 50">
            <a:extLst>
              <a:ext uri="{FF2B5EF4-FFF2-40B4-BE49-F238E27FC236}">
                <a16:creationId xmlns:a16="http://schemas.microsoft.com/office/drawing/2014/main" id="{A32DDB4D-8BE1-2B43-89DB-1EA570D47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2330" y="1902096"/>
            <a:ext cx="93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origin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servers</a:t>
            </a:r>
          </a:p>
        </p:txBody>
      </p:sp>
      <p:sp>
        <p:nvSpPr>
          <p:cNvPr id="256" name="Line 51">
            <a:extLst>
              <a:ext uri="{FF2B5EF4-FFF2-40B4-BE49-F238E27FC236}">
                <a16:creationId xmlns:a16="http://schemas.microsoft.com/office/drawing/2014/main" id="{D0BFCD11-A1DC-B64D-A23A-23C7A76C3D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3080" y="2106883"/>
            <a:ext cx="66675" cy="2762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7" name="Line 52">
            <a:extLst>
              <a:ext uri="{FF2B5EF4-FFF2-40B4-BE49-F238E27FC236}">
                <a16:creationId xmlns:a16="http://schemas.microsoft.com/office/drawing/2014/main" id="{E39DF75E-B023-5548-A7F0-9C4A8ADBD4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21730" y="2144983"/>
            <a:ext cx="9525" cy="2381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8" name="Line 53">
            <a:extLst>
              <a:ext uri="{FF2B5EF4-FFF2-40B4-BE49-F238E27FC236}">
                <a16:creationId xmlns:a16="http://schemas.microsoft.com/office/drawing/2014/main" id="{E3BFB499-7F23-164F-A225-CAAA7B8007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78930" y="2306908"/>
            <a:ext cx="133350" cy="20955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9" name="Line 54">
            <a:extLst>
              <a:ext uri="{FF2B5EF4-FFF2-40B4-BE49-F238E27FC236}">
                <a16:creationId xmlns:a16="http://schemas.microsoft.com/office/drawing/2014/main" id="{24D51B99-FE66-D84E-AF2C-706F58BCCC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40855" y="3068908"/>
            <a:ext cx="24765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0" name="Freeform 55">
            <a:extLst>
              <a:ext uri="{FF2B5EF4-FFF2-40B4-BE49-F238E27FC236}">
                <a16:creationId xmlns:a16="http://schemas.microsoft.com/office/drawing/2014/main" id="{0AF0F7C2-E293-2A4E-B4A0-9966DF5B5243}"/>
              </a:ext>
            </a:extLst>
          </p:cNvPr>
          <p:cNvSpPr>
            <a:spLocks/>
          </p:cNvSpPr>
          <p:nvPr/>
        </p:nvSpPr>
        <p:spPr bwMode="auto">
          <a:xfrm>
            <a:off x="8158067" y="2111064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1" name="Text Box 70">
            <a:extLst>
              <a:ext uri="{FF2B5EF4-FFF2-40B4-BE49-F238E27FC236}">
                <a16:creationId xmlns:a16="http://schemas.microsoft.com/office/drawing/2014/main" id="{6E272ACE-5938-0646-A38F-6031C9F45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030" y="2432321"/>
            <a:ext cx="9318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public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Internet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2" name="Freeform 71">
            <a:extLst>
              <a:ext uri="{FF2B5EF4-FFF2-40B4-BE49-F238E27FC236}">
                <a16:creationId xmlns:a16="http://schemas.microsoft.com/office/drawing/2014/main" id="{A7C4DEB4-E3E6-8547-B127-1273B3D3EA69}"/>
              </a:ext>
            </a:extLst>
          </p:cNvPr>
          <p:cNvSpPr>
            <a:spLocks/>
          </p:cNvSpPr>
          <p:nvPr/>
        </p:nvSpPr>
        <p:spPr bwMode="auto">
          <a:xfrm>
            <a:off x="7748492" y="4470671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3" name="Line 77">
            <a:extLst>
              <a:ext uri="{FF2B5EF4-FFF2-40B4-BE49-F238E27FC236}">
                <a16:creationId xmlns:a16="http://schemas.microsoft.com/office/drawing/2014/main" id="{0E1C7AA0-FA95-B844-83B1-903DF41A68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7755" y="4780233"/>
            <a:ext cx="855662" cy="431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4" name="Line 78">
            <a:extLst>
              <a:ext uri="{FF2B5EF4-FFF2-40B4-BE49-F238E27FC236}">
                <a16:creationId xmlns:a16="http://schemas.microsoft.com/office/drawing/2014/main" id="{0173F26E-AC6F-FD4F-995F-CADED52CD4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07342" y="4827858"/>
            <a:ext cx="563563" cy="393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5" name="Line 79">
            <a:extLst>
              <a:ext uri="{FF2B5EF4-FFF2-40B4-BE49-F238E27FC236}">
                <a16:creationId xmlns:a16="http://schemas.microsoft.com/office/drawing/2014/main" id="{3CEA4312-2D22-9340-9D8D-17C8CC88AE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5505" y="4834208"/>
            <a:ext cx="149225" cy="382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7" name="Line 95">
            <a:extLst>
              <a:ext uri="{FF2B5EF4-FFF2-40B4-BE49-F238E27FC236}">
                <a16:creationId xmlns:a16="http://schemas.microsoft.com/office/drawing/2014/main" id="{7E28B523-ED73-8C40-ACD2-43F86A8C4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407430" y="3545158"/>
            <a:ext cx="0" cy="10620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8" name="Text Box 97">
            <a:extLst>
              <a:ext uri="{FF2B5EF4-FFF2-40B4-BE49-F238E27FC236}">
                <a16:creationId xmlns:a16="http://schemas.microsoft.com/office/drawing/2014/main" id="{C679E988-7156-B949-B8A6-F53CA81FB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480" y="4357958"/>
            <a:ext cx="11985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institutional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9" name="Text Box 98">
            <a:extLst>
              <a:ext uri="{FF2B5EF4-FFF2-40B4-BE49-F238E27FC236}">
                <a16:creationId xmlns:a16="http://schemas.microsoft.com/office/drawing/2014/main" id="{67295E16-B892-F14C-929B-3E20FB109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667" y="4738958"/>
            <a:ext cx="1290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 Gbps LAN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0" name="Text Box 99">
            <a:extLst>
              <a:ext uri="{FF2B5EF4-FFF2-40B4-BE49-F238E27FC236}">
                <a16:creationId xmlns:a16="http://schemas.microsoft.com/office/drawing/2014/main" id="{6A31B9E8-42B5-DA4F-BEEB-38A1A2168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9017" y="3734071"/>
            <a:ext cx="11906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1.54 Mbps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access link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92" name="Group 139">
            <a:extLst>
              <a:ext uri="{FF2B5EF4-FFF2-40B4-BE49-F238E27FC236}">
                <a16:creationId xmlns:a16="http://schemas.microsoft.com/office/drawing/2014/main" id="{F9E9E22C-69D8-A847-9177-B4D5A14ECA28}"/>
              </a:ext>
            </a:extLst>
          </p:cNvPr>
          <p:cNvGrpSpPr>
            <a:grpSpLocks/>
          </p:cNvGrpSpPr>
          <p:nvPr/>
        </p:nvGrpSpPr>
        <p:grpSpPr bwMode="auto">
          <a:xfrm>
            <a:off x="7735792" y="2035446"/>
            <a:ext cx="377825" cy="576262"/>
            <a:chOff x="4140" y="429"/>
            <a:chExt cx="1425" cy="2396"/>
          </a:xfrm>
        </p:grpSpPr>
        <p:sp>
          <p:nvSpPr>
            <p:cNvPr id="293" name="Freeform 140">
              <a:extLst>
                <a:ext uri="{FF2B5EF4-FFF2-40B4-BE49-F238E27FC236}">
                  <a16:creationId xmlns:a16="http://schemas.microsoft.com/office/drawing/2014/main" id="{86EDF6AA-4B2E-6342-9BFA-CFF30B1C2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4" name="Rectangle 141">
              <a:extLst>
                <a:ext uri="{FF2B5EF4-FFF2-40B4-BE49-F238E27FC236}">
                  <a16:creationId xmlns:a16="http://schemas.microsoft.com/office/drawing/2014/main" id="{6B9D834D-0DEE-9248-AD7A-C2D336AEB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5" name="Freeform 142">
              <a:extLst>
                <a:ext uri="{FF2B5EF4-FFF2-40B4-BE49-F238E27FC236}">
                  <a16:creationId xmlns:a16="http://schemas.microsoft.com/office/drawing/2014/main" id="{29245DF3-F7D6-B840-B253-23D4A8D2C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Freeform 143">
              <a:extLst>
                <a:ext uri="{FF2B5EF4-FFF2-40B4-BE49-F238E27FC236}">
                  <a16:creationId xmlns:a16="http://schemas.microsoft.com/office/drawing/2014/main" id="{B747AC17-9BF4-BB41-A5DA-D229A9BA1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7" name="Rectangle 144">
              <a:extLst>
                <a:ext uri="{FF2B5EF4-FFF2-40B4-BE49-F238E27FC236}">
                  <a16:creationId xmlns:a16="http://schemas.microsoft.com/office/drawing/2014/main" id="{1B65D50E-A82B-7347-A7F6-556D3939D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8" name="Group 145">
              <a:extLst>
                <a:ext uri="{FF2B5EF4-FFF2-40B4-BE49-F238E27FC236}">
                  <a16:creationId xmlns:a16="http://schemas.microsoft.com/office/drawing/2014/main" id="{E47B5BD8-DFF7-9441-92CB-80BB05AB6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23" name="AutoShape 146">
                <a:extLst>
                  <a:ext uri="{FF2B5EF4-FFF2-40B4-BE49-F238E27FC236}">
                    <a16:creationId xmlns:a16="http://schemas.microsoft.com/office/drawing/2014/main" id="{B75BF63D-E7E0-6640-A10B-E09175442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4" name="AutoShape 147">
                <a:extLst>
                  <a:ext uri="{FF2B5EF4-FFF2-40B4-BE49-F238E27FC236}">
                    <a16:creationId xmlns:a16="http://schemas.microsoft.com/office/drawing/2014/main" id="{074358F6-E1DA-D042-B053-9C4C54023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9" name="Rectangle 148">
              <a:extLst>
                <a:ext uri="{FF2B5EF4-FFF2-40B4-BE49-F238E27FC236}">
                  <a16:creationId xmlns:a16="http://schemas.microsoft.com/office/drawing/2014/main" id="{DECDE972-9E25-674C-ACC1-43F55CD92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0" name="Group 149">
              <a:extLst>
                <a:ext uri="{FF2B5EF4-FFF2-40B4-BE49-F238E27FC236}">
                  <a16:creationId xmlns:a16="http://schemas.microsoft.com/office/drawing/2014/main" id="{82296A06-752A-254D-8846-4D0F3F43F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1" name="AutoShape 150">
                <a:extLst>
                  <a:ext uri="{FF2B5EF4-FFF2-40B4-BE49-F238E27FC236}">
                    <a16:creationId xmlns:a16="http://schemas.microsoft.com/office/drawing/2014/main" id="{F5A8BC22-523A-4147-9575-B8F7D060F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2" name="AutoShape 151">
                <a:extLst>
                  <a:ext uri="{FF2B5EF4-FFF2-40B4-BE49-F238E27FC236}">
                    <a16:creationId xmlns:a16="http://schemas.microsoft.com/office/drawing/2014/main" id="{EAF2AC7F-A8C0-FC4F-8C37-5D458F19B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1" name="Rectangle 152">
              <a:extLst>
                <a:ext uri="{FF2B5EF4-FFF2-40B4-BE49-F238E27FC236}">
                  <a16:creationId xmlns:a16="http://schemas.microsoft.com/office/drawing/2014/main" id="{4F90A69C-CEC4-A24D-9C82-52BA6FC89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153">
              <a:extLst>
                <a:ext uri="{FF2B5EF4-FFF2-40B4-BE49-F238E27FC236}">
                  <a16:creationId xmlns:a16="http://schemas.microsoft.com/office/drawing/2014/main" id="{4EAFCA72-25B7-7747-916E-327595FF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3" name="Group 154">
              <a:extLst>
                <a:ext uri="{FF2B5EF4-FFF2-40B4-BE49-F238E27FC236}">
                  <a16:creationId xmlns:a16="http://schemas.microsoft.com/office/drawing/2014/main" id="{8277CD38-8B7B-9748-AD3B-10D14BC1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9" name="AutoShape 155">
                <a:extLst>
                  <a:ext uri="{FF2B5EF4-FFF2-40B4-BE49-F238E27FC236}">
                    <a16:creationId xmlns:a16="http://schemas.microsoft.com/office/drawing/2014/main" id="{5B02472C-767E-8C4B-A1E5-693F9C4C2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0" name="AutoShape 156">
                <a:extLst>
                  <a:ext uri="{FF2B5EF4-FFF2-40B4-BE49-F238E27FC236}">
                    <a16:creationId xmlns:a16="http://schemas.microsoft.com/office/drawing/2014/main" id="{DA6E1AA2-450F-174D-A85C-5D39B60AB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4" name="Freeform 157">
              <a:extLst>
                <a:ext uri="{FF2B5EF4-FFF2-40B4-BE49-F238E27FC236}">
                  <a16:creationId xmlns:a16="http://schemas.microsoft.com/office/drawing/2014/main" id="{43557BDC-C555-5040-B5DB-5D425E9BF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5" name="Group 158">
              <a:extLst>
                <a:ext uri="{FF2B5EF4-FFF2-40B4-BE49-F238E27FC236}">
                  <a16:creationId xmlns:a16="http://schemas.microsoft.com/office/drawing/2014/main" id="{C333E870-3BD7-C645-AAC2-98508A7E36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7" name="AutoShape 159">
                <a:extLst>
                  <a:ext uri="{FF2B5EF4-FFF2-40B4-BE49-F238E27FC236}">
                    <a16:creationId xmlns:a16="http://schemas.microsoft.com/office/drawing/2014/main" id="{EFC968C4-6392-E247-9A44-0D21D80BC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AutoShape 160">
                <a:extLst>
                  <a:ext uri="{FF2B5EF4-FFF2-40B4-BE49-F238E27FC236}">
                    <a16:creationId xmlns:a16="http://schemas.microsoft.com/office/drawing/2014/main" id="{9315F821-D903-1C43-B0DF-C13E1CFC6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6" name="Rectangle 161">
              <a:extLst>
                <a:ext uri="{FF2B5EF4-FFF2-40B4-BE49-F238E27FC236}">
                  <a16:creationId xmlns:a16="http://schemas.microsoft.com/office/drawing/2014/main" id="{4A93E05B-231B-8F4E-AC44-1E61C877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Freeform 162">
              <a:extLst>
                <a:ext uri="{FF2B5EF4-FFF2-40B4-BE49-F238E27FC236}">
                  <a16:creationId xmlns:a16="http://schemas.microsoft.com/office/drawing/2014/main" id="{A81021FA-3B4B-8540-B233-88280DF9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Freeform 163">
              <a:extLst>
                <a:ext uri="{FF2B5EF4-FFF2-40B4-BE49-F238E27FC236}">
                  <a16:creationId xmlns:a16="http://schemas.microsoft.com/office/drawing/2014/main" id="{B4BBCFA8-CE65-3B46-B8C0-90C8E2A9F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Oval 164">
              <a:extLst>
                <a:ext uri="{FF2B5EF4-FFF2-40B4-BE49-F238E27FC236}">
                  <a16:creationId xmlns:a16="http://schemas.microsoft.com/office/drawing/2014/main" id="{5BC0A35E-B59B-2747-AF4F-E2B7BF2E9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65">
              <a:extLst>
                <a:ext uri="{FF2B5EF4-FFF2-40B4-BE49-F238E27FC236}">
                  <a16:creationId xmlns:a16="http://schemas.microsoft.com/office/drawing/2014/main" id="{18C56782-0533-9C40-9224-8F36130D8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AutoShape 166">
              <a:extLst>
                <a:ext uri="{FF2B5EF4-FFF2-40B4-BE49-F238E27FC236}">
                  <a16:creationId xmlns:a16="http://schemas.microsoft.com/office/drawing/2014/main" id="{B68A6AC7-4ED2-D44E-90B8-E63CF73BB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2" name="AutoShape 167">
              <a:extLst>
                <a:ext uri="{FF2B5EF4-FFF2-40B4-BE49-F238E27FC236}">
                  <a16:creationId xmlns:a16="http://schemas.microsoft.com/office/drawing/2014/main" id="{906EF179-00FE-3F4F-AD8D-E9B8F23DE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3" name="Oval 168">
              <a:extLst>
                <a:ext uri="{FF2B5EF4-FFF2-40B4-BE49-F238E27FC236}">
                  <a16:creationId xmlns:a16="http://schemas.microsoft.com/office/drawing/2014/main" id="{714D65B7-5EDC-2840-9C29-D308D9655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4" name="Oval 169">
              <a:extLst>
                <a:ext uri="{FF2B5EF4-FFF2-40B4-BE49-F238E27FC236}">
                  <a16:creationId xmlns:a16="http://schemas.microsoft.com/office/drawing/2014/main" id="{E64A117A-C67D-AB41-A8E7-4A508BB31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5" name="Oval 170">
              <a:extLst>
                <a:ext uri="{FF2B5EF4-FFF2-40B4-BE49-F238E27FC236}">
                  <a16:creationId xmlns:a16="http://schemas.microsoft.com/office/drawing/2014/main" id="{C59668D3-09F9-BD44-8596-C0181891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Rectangle 171">
              <a:extLst>
                <a:ext uri="{FF2B5EF4-FFF2-40B4-BE49-F238E27FC236}">
                  <a16:creationId xmlns:a16="http://schemas.microsoft.com/office/drawing/2014/main" id="{8E530C7C-3D86-3C4B-891E-CB9AC883F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5" name="Group 172">
            <a:extLst>
              <a:ext uri="{FF2B5EF4-FFF2-40B4-BE49-F238E27FC236}">
                <a16:creationId xmlns:a16="http://schemas.microsoft.com/office/drawing/2014/main" id="{F34C0BB9-9ECA-9B40-B10C-16DEDBDC16C3}"/>
              </a:ext>
            </a:extLst>
          </p:cNvPr>
          <p:cNvGrpSpPr>
            <a:grpSpLocks/>
          </p:cNvGrpSpPr>
          <p:nvPr/>
        </p:nvGrpSpPr>
        <p:grpSpPr bwMode="auto">
          <a:xfrm>
            <a:off x="7885017" y="5148533"/>
            <a:ext cx="525463" cy="557213"/>
            <a:chOff x="-44" y="1473"/>
            <a:chExt cx="981" cy="1105"/>
          </a:xfrm>
        </p:grpSpPr>
        <p:pic>
          <p:nvPicPr>
            <p:cNvPr id="326" name="Picture 173" descr="desktop_computer_stylized_medium">
              <a:extLst>
                <a:ext uri="{FF2B5EF4-FFF2-40B4-BE49-F238E27FC236}">
                  <a16:creationId xmlns:a16="http://schemas.microsoft.com/office/drawing/2014/main" id="{58DEA6BA-6A8A-414B-A5D1-8C42E963B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" name="Freeform 174">
              <a:extLst>
                <a:ext uri="{FF2B5EF4-FFF2-40B4-BE49-F238E27FC236}">
                  <a16:creationId xmlns:a16="http://schemas.microsoft.com/office/drawing/2014/main" id="{5636D377-DB0D-6F40-811F-10EE64604D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8" name="Group 175">
            <a:extLst>
              <a:ext uri="{FF2B5EF4-FFF2-40B4-BE49-F238E27FC236}">
                <a16:creationId xmlns:a16="http://schemas.microsoft.com/office/drawing/2014/main" id="{7306AC90-5B34-3F4E-B626-0E34022A31C8}"/>
              </a:ext>
            </a:extLst>
          </p:cNvPr>
          <p:cNvGrpSpPr>
            <a:grpSpLocks/>
          </p:cNvGrpSpPr>
          <p:nvPr/>
        </p:nvGrpSpPr>
        <p:grpSpPr bwMode="auto">
          <a:xfrm>
            <a:off x="8650192" y="1557608"/>
            <a:ext cx="377825" cy="576263"/>
            <a:chOff x="4140" y="429"/>
            <a:chExt cx="1425" cy="2396"/>
          </a:xfrm>
        </p:grpSpPr>
        <p:sp>
          <p:nvSpPr>
            <p:cNvPr id="329" name="Freeform 176">
              <a:extLst>
                <a:ext uri="{FF2B5EF4-FFF2-40B4-BE49-F238E27FC236}">
                  <a16:creationId xmlns:a16="http://schemas.microsoft.com/office/drawing/2014/main" id="{F3CFDF78-3F2C-B047-99D5-2F35E0D1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0" name="Rectangle 177">
              <a:extLst>
                <a:ext uri="{FF2B5EF4-FFF2-40B4-BE49-F238E27FC236}">
                  <a16:creationId xmlns:a16="http://schemas.microsoft.com/office/drawing/2014/main" id="{6D671750-A74B-B64E-8E68-C40948E6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1" name="Freeform 178">
              <a:extLst>
                <a:ext uri="{FF2B5EF4-FFF2-40B4-BE49-F238E27FC236}">
                  <a16:creationId xmlns:a16="http://schemas.microsoft.com/office/drawing/2014/main" id="{9438FA78-1938-514C-80BF-10ED666E3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2" name="Freeform 179">
              <a:extLst>
                <a:ext uri="{FF2B5EF4-FFF2-40B4-BE49-F238E27FC236}">
                  <a16:creationId xmlns:a16="http://schemas.microsoft.com/office/drawing/2014/main" id="{FD23EFF2-90E8-9045-936A-06124249A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3" name="Rectangle 180">
              <a:extLst>
                <a:ext uri="{FF2B5EF4-FFF2-40B4-BE49-F238E27FC236}">
                  <a16:creationId xmlns:a16="http://schemas.microsoft.com/office/drawing/2014/main" id="{C3C9A679-FD27-EE4A-B715-049B9DDB6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4" name="Group 181">
              <a:extLst>
                <a:ext uri="{FF2B5EF4-FFF2-40B4-BE49-F238E27FC236}">
                  <a16:creationId xmlns:a16="http://schemas.microsoft.com/office/drawing/2014/main" id="{F5C3481D-451B-B142-A35C-15C582D38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59" name="AutoShape 182">
                <a:extLst>
                  <a:ext uri="{FF2B5EF4-FFF2-40B4-BE49-F238E27FC236}">
                    <a16:creationId xmlns:a16="http://schemas.microsoft.com/office/drawing/2014/main" id="{2C243628-F48B-0247-9C77-CADC193BA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0" name="AutoShape 183">
                <a:extLst>
                  <a:ext uri="{FF2B5EF4-FFF2-40B4-BE49-F238E27FC236}">
                    <a16:creationId xmlns:a16="http://schemas.microsoft.com/office/drawing/2014/main" id="{C3D71DA0-C793-D949-906B-887E37FD0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5" name="Rectangle 184">
              <a:extLst>
                <a:ext uri="{FF2B5EF4-FFF2-40B4-BE49-F238E27FC236}">
                  <a16:creationId xmlns:a16="http://schemas.microsoft.com/office/drawing/2014/main" id="{246902F9-C4DC-454E-9DA0-3D5842DB3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6" name="Group 185">
              <a:extLst>
                <a:ext uri="{FF2B5EF4-FFF2-40B4-BE49-F238E27FC236}">
                  <a16:creationId xmlns:a16="http://schemas.microsoft.com/office/drawing/2014/main" id="{7667DA9A-FE8F-654A-8B9E-218AADDABF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57" name="AutoShape 186">
                <a:extLst>
                  <a:ext uri="{FF2B5EF4-FFF2-40B4-BE49-F238E27FC236}">
                    <a16:creationId xmlns:a16="http://schemas.microsoft.com/office/drawing/2014/main" id="{89170F11-7571-2B45-8719-95E83BC65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8" name="AutoShape 187">
                <a:extLst>
                  <a:ext uri="{FF2B5EF4-FFF2-40B4-BE49-F238E27FC236}">
                    <a16:creationId xmlns:a16="http://schemas.microsoft.com/office/drawing/2014/main" id="{E76D6632-4213-1A4C-994D-E58521FF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7" name="Rectangle 188">
              <a:extLst>
                <a:ext uri="{FF2B5EF4-FFF2-40B4-BE49-F238E27FC236}">
                  <a16:creationId xmlns:a16="http://schemas.microsoft.com/office/drawing/2014/main" id="{042D5530-947C-8042-964E-981127ADC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8" name="Rectangle 189">
              <a:extLst>
                <a:ext uri="{FF2B5EF4-FFF2-40B4-BE49-F238E27FC236}">
                  <a16:creationId xmlns:a16="http://schemas.microsoft.com/office/drawing/2014/main" id="{2F89380A-7E24-A848-A517-F0FC73692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9" name="Group 190">
              <a:extLst>
                <a:ext uri="{FF2B5EF4-FFF2-40B4-BE49-F238E27FC236}">
                  <a16:creationId xmlns:a16="http://schemas.microsoft.com/office/drawing/2014/main" id="{38C1848A-3B99-B348-91C8-29218555E8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55" name="AutoShape 191">
                <a:extLst>
                  <a:ext uri="{FF2B5EF4-FFF2-40B4-BE49-F238E27FC236}">
                    <a16:creationId xmlns:a16="http://schemas.microsoft.com/office/drawing/2014/main" id="{676776FA-ACE8-1B44-A3F2-EE744FFE1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6" name="AutoShape 192">
                <a:extLst>
                  <a:ext uri="{FF2B5EF4-FFF2-40B4-BE49-F238E27FC236}">
                    <a16:creationId xmlns:a16="http://schemas.microsoft.com/office/drawing/2014/main" id="{642A052A-BC62-D049-9EBF-AC2B9D28A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0" name="Freeform 193">
              <a:extLst>
                <a:ext uri="{FF2B5EF4-FFF2-40B4-BE49-F238E27FC236}">
                  <a16:creationId xmlns:a16="http://schemas.microsoft.com/office/drawing/2014/main" id="{20022731-282E-5349-BD84-5AC931894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1" name="Group 194">
              <a:extLst>
                <a:ext uri="{FF2B5EF4-FFF2-40B4-BE49-F238E27FC236}">
                  <a16:creationId xmlns:a16="http://schemas.microsoft.com/office/drawing/2014/main" id="{C8EEA896-B8C6-834F-9741-B4BC689404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53" name="AutoShape 195">
                <a:extLst>
                  <a:ext uri="{FF2B5EF4-FFF2-40B4-BE49-F238E27FC236}">
                    <a16:creationId xmlns:a16="http://schemas.microsoft.com/office/drawing/2014/main" id="{FAEB0127-5E88-8848-A1E8-FCDC82E85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4" name="AutoShape 196">
                <a:extLst>
                  <a:ext uri="{FF2B5EF4-FFF2-40B4-BE49-F238E27FC236}">
                    <a16:creationId xmlns:a16="http://schemas.microsoft.com/office/drawing/2014/main" id="{F6C14D4D-54BC-0347-8DE7-8C387B0DE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2" name="Rectangle 197">
              <a:extLst>
                <a:ext uri="{FF2B5EF4-FFF2-40B4-BE49-F238E27FC236}">
                  <a16:creationId xmlns:a16="http://schemas.microsoft.com/office/drawing/2014/main" id="{DE2B5795-02B3-824F-BFB7-9E4468C2E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3" name="Freeform 198">
              <a:extLst>
                <a:ext uri="{FF2B5EF4-FFF2-40B4-BE49-F238E27FC236}">
                  <a16:creationId xmlns:a16="http://schemas.microsoft.com/office/drawing/2014/main" id="{30654D98-FCC5-4940-8B89-40DEC14D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Freeform 199">
              <a:extLst>
                <a:ext uri="{FF2B5EF4-FFF2-40B4-BE49-F238E27FC236}">
                  <a16:creationId xmlns:a16="http://schemas.microsoft.com/office/drawing/2014/main" id="{DB2F1485-9F89-A14E-B2B0-E716B66FE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Oval 200">
              <a:extLst>
                <a:ext uri="{FF2B5EF4-FFF2-40B4-BE49-F238E27FC236}">
                  <a16:creationId xmlns:a16="http://schemas.microsoft.com/office/drawing/2014/main" id="{0913F7BB-B350-6F4C-8E3C-B4373B6B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Freeform 201">
              <a:extLst>
                <a:ext uri="{FF2B5EF4-FFF2-40B4-BE49-F238E27FC236}">
                  <a16:creationId xmlns:a16="http://schemas.microsoft.com/office/drawing/2014/main" id="{D806CA0F-D39E-1044-8994-B3481BAC5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7" name="AutoShape 202">
              <a:extLst>
                <a:ext uri="{FF2B5EF4-FFF2-40B4-BE49-F238E27FC236}">
                  <a16:creationId xmlns:a16="http://schemas.microsoft.com/office/drawing/2014/main" id="{653E2F84-88DD-4C48-9132-5E9C22D3C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AutoShape 203">
              <a:extLst>
                <a:ext uri="{FF2B5EF4-FFF2-40B4-BE49-F238E27FC236}">
                  <a16:creationId xmlns:a16="http://schemas.microsoft.com/office/drawing/2014/main" id="{7C1622A3-9F30-FA42-9B80-C8BB00A05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Oval 204">
              <a:extLst>
                <a:ext uri="{FF2B5EF4-FFF2-40B4-BE49-F238E27FC236}">
                  <a16:creationId xmlns:a16="http://schemas.microsoft.com/office/drawing/2014/main" id="{432A4179-C51B-DE48-94FC-B7412F4DD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0" name="Oval 205">
              <a:extLst>
                <a:ext uri="{FF2B5EF4-FFF2-40B4-BE49-F238E27FC236}">
                  <a16:creationId xmlns:a16="http://schemas.microsoft.com/office/drawing/2014/main" id="{9EF71E96-D069-134D-9318-D85F7FF2C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51" name="Oval 206">
              <a:extLst>
                <a:ext uri="{FF2B5EF4-FFF2-40B4-BE49-F238E27FC236}">
                  <a16:creationId xmlns:a16="http://schemas.microsoft.com/office/drawing/2014/main" id="{3E78A6EB-9CEA-E74E-91AB-439D7171D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207">
              <a:extLst>
                <a:ext uri="{FF2B5EF4-FFF2-40B4-BE49-F238E27FC236}">
                  <a16:creationId xmlns:a16="http://schemas.microsoft.com/office/drawing/2014/main" id="{1A62E052-D07D-6743-8E2D-F67E3E528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61" name="Group 208">
            <a:extLst>
              <a:ext uri="{FF2B5EF4-FFF2-40B4-BE49-F238E27FC236}">
                <a16:creationId xmlns:a16="http://schemas.microsoft.com/office/drawing/2014/main" id="{6A05235C-3E77-6F4F-8ADA-6D04AB8484D1}"/>
              </a:ext>
            </a:extLst>
          </p:cNvPr>
          <p:cNvGrpSpPr>
            <a:grpSpLocks/>
          </p:cNvGrpSpPr>
          <p:nvPr/>
        </p:nvGrpSpPr>
        <p:grpSpPr bwMode="auto">
          <a:xfrm>
            <a:off x="9402667" y="1589358"/>
            <a:ext cx="377825" cy="576263"/>
            <a:chOff x="4140" y="429"/>
            <a:chExt cx="1425" cy="2396"/>
          </a:xfrm>
        </p:grpSpPr>
        <p:sp>
          <p:nvSpPr>
            <p:cNvPr id="362" name="Freeform 209">
              <a:extLst>
                <a:ext uri="{FF2B5EF4-FFF2-40B4-BE49-F238E27FC236}">
                  <a16:creationId xmlns:a16="http://schemas.microsoft.com/office/drawing/2014/main" id="{D166875E-AD19-804C-965F-CDAED7A64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3" name="Rectangle 210">
              <a:extLst>
                <a:ext uri="{FF2B5EF4-FFF2-40B4-BE49-F238E27FC236}">
                  <a16:creationId xmlns:a16="http://schemas.microsoft.com/office/drawing/2014/main" id="{EC5E264D-98A2-B44D-B995-4CB53C25E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4" name="Freeform 211">
              <a:extLst>
                <a:ext uri="{FF2B5EF4-FFF2-40B4-BE49-F238E27FC236}">
                  <a16:creationId xmlns:a16="http://schemas.microsoft.com/office/drawing/2014/main" id="{C1CF933D-FB73-3240-9F1D-5EED49E6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5" name="Freeform 212">
              <a:extLst>
                <a:ext uri="{FF2B5EF4-FFF2-40B4-BE49-F238E27FC236}">
                  <a16:creationId xmlns:a16="http://schemas.microsoft.com/office/drawing/2014/main" id="{0FC67CB2-6BE1-1847-A437-D99084C5C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6" name="Rectangle 213">
              <a:extLst>
                <a:ext uri="{FF2B5EF4-FFF2-40B4-BE49-F238E27FC236}">
                  <a16:creationId xmlns:a16="http://schemas.microsoft.com/office/drawing/2014/main" id="{14B7D932-BBFC-B74D-816C-440DB3FEB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7" name="Group 214">
              <a:extLst>
                <a:ext uri="{FF2B5EF4-FFF2-40B4-BE49-F238E27FC236}">
                  <a16:creationId xmlns:a16="http://schemas.microsoft.com/office/drawing/2014/main" id="{904783F7-C673-AC48-8DEC-45B791D2E0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92" name="AutoShape 215">
                <a:extLst>
                  <a:ext uri="{FF2B5EF4-FFF2-40B4-BE49-F238E27FC236}">
                    <a16:creationId xmlns:a16="http://schemas.microsoft.com/office/drawing/2014/main" id="{259ABA3E-950D-BF40-AF00-89747854A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3" name="AutoShape 216">
                <a:extLst>
                  <a:ext uri="{FF2B5EF4-FFF2-40B4-BE49-F238E27FC236}">
                    <a16:creationId xmlns:a16="http://schemas.microsoft.com/office/drawing/2014/main" id="{D537C256-5556-E84D-BFD9-801601AF6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68" name="Rectangle 217">
              <a:extLst>
                <a:ext uri="{FF2B5EF4-FFF2-40B4-BE49-F238E27FC236}">
                  <a16:creationId xmlns:a16="http://schemas.microsoft.com/office/drawing/2014/main" id="{6A16D193-BA00-FA4C-84D3-5F7B5C03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9" name="Group 218">
              <a:extLst>
                <a:ext uri="{FF2B5EF4-FFF2-40B4-BE49-F238E27FC236}">
                  <a16:creationId xmlns:a16="http://schemas.microsoft.com/office/drawing/2014/main" id="{7151F57C-7772-D741-B346-9FD22AFEAC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0" name="AutoShape 219">
                <a:extLst>
                  <a:ext uri="{FF2B5EF4-FFF2-40B4-BE49-F238E27FC236}">
                    <a16:creationId xmlns:a16="http://schemas.microsoft.com/office/drawing/2014/main" id="{28A8406C-AFA4-F94B-A2C4-E4FFB185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1" name="AutoShape 220">
                <a:extLst>
                  <a:ext uri="{FF2B5EF4-FFF2-40B4-BE49-F238E27FC236}">
                    <a16:creationId xmlns:a16="http://schemas.microsoft.com/office/drawing/2014/main" id="{9A186499-2183-C24F-89D0-ACB1D39A2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0" name="Rectangle 221">
              <a:extLst>
                <a:ext uri="{FF2B5EF4-FFF2-40B4-BE49-F238E27FC236}">
                  <a16:creationId xmlns:a16="http://schemas.microsoft.com/office/drawing/2014/main" id="{6959C99C-8685-CE45-B4A0-BEEBD9CE6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Rectangle 222">
              <a:extLst>
                <a:ext uri="{FF2B5EF4-FFF2-40B4-BE49-F238E27FC236}">
                  <a16:creationId xmlns:a16="http://schemas.microsoft.com/office/drawing/2014/main" id="{0CEC0CDC-F36A-E147-800E-4BFDDC412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2" name="Group 223">
              <a:extLst>
                <a:ext uri="{FF2B5EF4-FFF2-40B4-BE49-F238E27FC236}">
                  <a16:creationId xmlns:a16="http://schemas.microsoft.com/office/drawing/2014/main" id="{07BF1C14-2C6F-B94F-8289-1C37D6C61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88" name="AutoShape 224">
                <a:extLst>
                  <a:ext uri="{FF2B5EF4-FFF2-40B4-BE49-F238E27FC236}">
                    <a16:creationId xmlns:a16="http://schemas.microsoft.com/office/drawing/2014/main" id="{B660D864-E6AF-2A4B-AF6E-15E67C246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9" name="AutoShape 225">
                <a:extLst>
                  <a:ext uri="{FF2B5EF4-FFF2-40B4-BE49-F238E27FC236}">
                    <a16:creationId xmlns:a16="http://schemas.microsoft.com/office/drawing/2014/main" id="{A5592FCE-B8EB-CD42-BD69-D7E95DA3E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3" name="Freeform 226">
              <a:extLst>
                <a:ext uri="{FF2B5EF4-FFF2-40B4-BE49-F238E27FC236}">
                  <a16:creationId xmlns:a16="http://schemas.microsoft.com/office/drawing/2014/main" id="{176C9152-AD9C-0043-999D-97BF01B75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4" name="Group 227">
              <a:extLst>
                <a:ext uri="{FF2B5EF4-FFF2-40B4-BE49-F238E27FC236}">
                  <a16:creationId xmlns:a16="http://schemas.microsoft.com/office/drawing/2014/main" id="{DB7553BD-7EEF-1144-A10E-45052E753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86" name="AutoShape 228">
                <a:extLst>
                  <a:ext uri="{FF2B5EF4-FFF2-40B4-BE49-F238E27FC236}">
                    <a16:creationId xmlns:a16="http://schemas.microsoft.com/office/drawing/2014/main" id="{209B423B-7C84-A444-BC5D-A11FD1567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87" name="AutoShape 229">
                <a:extLst>
                  <a:ext uri="{FF2B5EF4-FFF2-40B4-BE49-F238E27FC236}">
                    <a16:creationId xmlns:a16="http://schemas.microsoft.com/office/drawing/2014/main" id="{5AE73D33-B566-9A49-9DC6-C5469487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75" name="Rectangle 230">
              <a:extLst>
                <a:ext uri="{FF2B5EF4-FFF2-40B4-BE49-F238E27FC236}">
                  <a16:creationId xmlns:a16="http://schemas.microsoft.com/office/drawing/2014/main" id="{F54FB1FA-BA67-4B47-8CD0-DC612A86E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6" name="Freeform 231">
              <a:extLst>
                <a:ext uri="{FF2B5EF4-FFF2-40B4-BE49-F238E27FC236}">
                  <a16:creationId xmlns:a16="http://schemas.microsoft.com/office/drawing/2014/main" id="{A3240397-6B0C-654E-88F1-F3F3AD62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7" name="Freeform 232">
              <a:extLst>
                <a:ext uri="{FF2B5EF4-FFF2-40B4-BE49-F238E27FC236}">
                  <a16:creationId xmlns:a16="http://schemas.microsoft.com/office/drawing/2014/main" id="{1A86C13D-4B43-504E-B61C-E2C654775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8" name="Oval 233">
              <a:extLst>
                <a:ext uri="{FF2B5EF4-FFF2-40B4-BE49-F238E27FC236}">
                  <a16:creationId xmlns:a16="http://schemas.microsoft.com/office/drawing/2014/main" id="{A925E2BE-2521-064E-94A2-F5B3CE2A6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9" name="Freeform 234">
              <a:extLst>
                <a:ext uri="{FF2B5EF4-FFF2-40B4-BE49-F238E27FC236}">
                  <a16:creationId xmlns:a16="http://schemas.microsoft.com/office/drawing/2014/main" id="{D0F8527B-9979-9843-B950-02EEB33AD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0" name="AutoShape 235">
              <a:extLst>
                <a:ext uri="{FF2B5EF4-FFF2-40B4-BE49-F238E27FC236}">
                  <a16:creationId xmlns:a16="http://schemas.microsoft.com/office/drawing/2014/main" id="{01246D65-1D83-514D-96A0-3F53F7E62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1" name="AutoShape 236">
              <a:extLst>
                <a:ext uri="{FF2B5EF4-FFF2-40B4-BE49-F238E27FC236}">
                  <a16:creationId xmlns:a16="http://schemas.microsoft.com/office/drawing/2014/main" id="{EE09E67D-74DE-8E41-B31D-30EBA899E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2" name="Oval 237">
              <a:extLst>
                <a:ext uri="{FF2B5EF4-FFF2-40B4-BE49-F238E27FC236}">
                  <a16:creationId xmlns:a16="http://schemas.microsoft.com/office/drawing/2014/main" id="{1BAA3765-A4A2-D249-B5E6-B37A6506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3" name="Oval 238">
              <a:extLst>
                <a:ext uri="{FF2B5EF4-FFF2-40B4-BE49-F238E27FC236}">
                  <a16:creationId xmlns:a16="http://schemas.microsoft.com/office/drawing/2014/main" id="{B5829A6B-5209-D644-82E1-A9C2A8D9A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84" name="Oval 239">
              <a:extLst>
                <a:ext uri="{FF2B5EF4-FFF2-40B4-BE49-F238E27FC236}">
                  <a16:creationId xmlns:a16="http://schemas.microsoft.com/office/drawing/2014/main" id="{95394ED4-DC3D-F146-9AEE-0FC4AFC88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5" name="Rectangle 240">
              <a:extLst>
                <a:ext uri="{FF2B5EF4-FFF2-40B4-BE49-F238E27FC236}">
                  <a16:creationId xmlns:a16="http://schemas.microsoft.com/office/drawing/2014/main" id="{A039A534-5AD2-354C-8072-85670484B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94" name="Group 241">
            <a:extLst>
              <a:ext uri="{FF2B5EF4-FFF2-40B4-BE49-F238E27FC236}">
                <a16:creationId xmlns:a16="http://schemas.microsoft.com/office/drawing/2014/main" id="{9BE96710-6956-1941-96D5-89D2082B85BD}"/>
              </a:ext>
            </a:extLst>
          </p:cNvPr>
          <p:cNvGrpSpPr>
            <a:grpSpLocks/>
          </p:cNvGrpSpPr>
          <p:nvPr/>
        </p:nvGrpSpPr>
        <p:grpSpPr bwMode="auto">
          <a:xfrm>
            <a:off x="10012267" y="1741758"/>
            <a:ext cx="377825" cy="576263"/>
            <a:chOff x="4140" y="429"/>
            <a:chExt cx="1425" cy="2396"/>
          </a:xfrm>
        </p:grpSpPr>
        <p:sp>
          <p:nvSpPr>
            <p:cNvPr id="395" name="Freeform 242">
              <a:extLst>
                <a:ext uri="{FF2B5EF4-FFF2-40B4-BE49-F238E27FC236}">
                  <a16:creationId xmlns:a16="http://schemas.microsoft.com/office/drawing/2014/main" id="{98FED06C-86AC-174D-897A-AF88782AB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6" name="Rectangle 243">
              <a:extLst>
                <a:ext uri="{FF2B5EF4-FFF2-40B4-BE49-F238E27FC236}">
                  <a16:creationId xmlns:a16="http://schemas.microsoft.com/office/drawing/2014/main" id="{7BCB3493-2EA3-894F-95D3-4BD9689BC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Freeform 244">
              <a:extLst>
                <a:ext uri="{FF2B5EF4-FFF2-40B4-BE49-F238E27FC236}">
                  <a16:creationId xmlns:a16="http://schemas.microsoft.com/office/drawing/2014/main" id="{04E3D02B-467F-7F4F-8DC3-9D363101F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8" name="Freeform 245">
              <a:extLst>
                <a:ext uri="{FF2B5EF4-FFF2-40B4-BE49-F238E27FC236}">
                  <a16:creationId xmlns:a16="http://schemas.microsoft.com/office/drawing/2014/main" id="{DA94A9FA-D5B5-214A-8D37-34D4B61F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9" name="Rectangle 246">
              <a:extLst>
                <a:ext uri="{FF2B5EF4-FFF2-40B4-BE49-F238E27FC236}">
                  <a16:creationId xmlns:a16="http://schemas.microsoft.com/office/drawing/2014/main" id="{50539DB1-8D20-F44A-8958-354C5B49C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0" name="Group 247">
              <a:extLst>
                <a:ext uri="{FF2B5EF4-FFF2-40B4-BE49-F238E27FC236}">
                  <a16:creationId xmlns:a16="http://schemas.microsoft.com/office/drawing/2014/main" id="{ABC4B2B5-E127-B14E-8370-5BCDD85E29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25" name="AutoShape 248">
                <a:extLst>
                  <a:ext uri="{FF2B5EF4-FFF2-40B4-BE49-F238E27FC236}">
                    <a16:creationId xmlns:a16="http://schemas.microsoft.com/office/drawing/2014/main" id="{2544F03E-3822-9142-840A-4600BC492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6" name="AutoShape 249">
                <a:extLst>
                  <a:ext uri="{FF2B5EF4-FFF2-40B4-BE49-F238E27FC236}">
                    <a16:creationId xmlns:a16="http://schemas.microsoft.com/office/drawing/2014/main" id="{0D6C988D-2CAC-3A4A-8FAC-72B8697E7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1" name="Rectangle 250">
              <a:extLst>
                <a:ext uri="{FF2B5EF4-FFF2-40B4-BE49-F238E27FC236}">
                  <a16:creationId xmlns:a16="http://schemas.microsoft.com/office/drawing/2014/main" id="{FA55D5A2-C0A3-7741-814B-310A28BDD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2" name="Group 251">
              <a:extLst>
                <a:ext uri="{FF2B5EF4-FFF2-40B4-BE49-F238E27FC236}">
                  <a16:creationId xmlns:a16="http://schemas.microsoft.com/office/drawing/2014/main" id="{DC8A3227-B450-FB4D-852D-DC7E66FF6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3" name="AutoShape 252">
                <a:extLst>
                  <a:ext uri="{FF2B5EF4-FFF2-40B4-BE49-F238E27FC236}">
                    <a16:creationId xmlns:a16="http://schemas.microsoft.com/office/drawing/2014/main" id="{07F021BE-923D-804C-AB1C-CB812D97B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4" name="AutoShape 253">
                <a:extLst>
                  <a:ext uri="{FF2B5EF4-FFF2-40B4-BE49-F238E27FC236}">
                    <a16:creationId xmlns:a16="http://schemas.microsoft.com/office/drawing/2014/main" id="{3A5C7537-D941-954D-9024-BF32F6D13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3" name="Rectangle 254">
              <a:extLst>
                <a:ext uri="{FF2B5EF4-FFF2-40B4-BE49-F238E27FC236}">
                  <a16:creationId xmlns:a16="http://schemas.microsoft.com/office/drawing/2014/main" id="{855ECB0D-BAD2-724F-8296-56F037E68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Rectangle 255">
              <a:extLst>
                <a:ext uri="{FF2B5EF4-FFF2-40B4-BE49-F238E27FC236}">
                  <a16:creationId xmlns:a16="http://schemas.microsoft.com/office/drawing/2014/main" id="{6D021B7D-23B8-4545-B682-3F0C4BAB5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5" name="Group 256">
              <a:extLst>
                <a:ext uri="{FF2B5EF4-FFF2-40B4-BE49-F238E27FC236}">
                  <a16:creationId xmlns:a16="http://schemas.microsoft.com/office/drawing/2014/main" id="{431DAF1F-4CC8-1C41-8EEC-05F7D5D789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1" name="AutoShape 257">
                <a:extLst>
                  <a:ext uri="{FF2B5EF4-FFF2-40B4-BE49-F238E27FC236}">
                    <a16:creationId xmlns:a16="http://schemas.microsoft.com/office/drawing/2014/main" id="{18C2CCBA-D707-A24B-A885-97D020E7B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2" name="AutoShape 258">
                <a:extLst>
                  <a:ext uri="{FF2B5EF4-FFF2-40B4-BE49-F238E27FC236}">
                    <a16:creationId xmlns:a16="http://schemas.microsoft.com/office/drawing/2014/main" id="{D7E10C1F-D1F0-7148-A44B-7FEC28811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6" name="Freeform 259">
              <a:extLst>
                <a:ext uri="{FF2B5EF4-FFF2-40B4-BE49-F238E27FC236}">
                  <a16:creationId xmlns:a16="http://schemas.microsoft.com/office/drawing/2014/main" id="{0365C11C-6E47-864E-8122-6C27C34F0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07" name="Group 260">
              <a:extLst>
                <a:ext uri="{FF2B5EF4-FFF2-40B4-BE49-F238E27FC236}">
                  <a16:creationId xmlns:a16="http://schemas.microsoft.com/office/drawing/2014/main" id="{27B41BB0-4231-F248-B65A-1A45AD2C9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19" name="AutoShape 261">
                <a:extLst>
                  <a:ext uri="{FF2B5EF4-FFF2-40B4-BE49-F238E27FC236}">
                    <a16:creationId xmlns:a16="http://schemas.microsoft.com/office/drawing/2014/main" id="{CEAEF38F-92BA-B54F-82FB-C23A106C0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20" name="AutoShape 262">
                <a:extLst>
                  <a:ext uri="{FF2B5EF4-FFF2-40B4-BE49-F238E27FC236}">
                    <a16:creationId xmlns:a16="http://schemas.microsoft.com/office/drawing/2014/main" id="{77559B45-47D4-F047-A0E1-3FD4F7705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8" name="Rectangle 263">
              <a:extLst>
                <a:ext uri="{FF2B5EF4-FFF2-40B4-BE49-F238E27FC236}">
                  <a16:creationId xmlns:a16="http://schemas.microsoft.com/office/drawing/2014/main" id="{2BB4AB2F-1E19-ED46-91D0-686A5791A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9" name="Freeform 264">
              <a:extLst>
                <a:ext uri="{FF2B5EF4-FFF2-40B4-BE49-F238E27FC236}">
                  <a16:creationId xmlns:a16="http://schemas.microsoft.com/office/drawing/2014/main" id="{EFA4165B-2B89-EA44-AAFD-284DDE325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Freeform 265">
              <a:extLst>
                <a:ext uri="{FF2B5EF4-FFF2-40B4-BE49-F238E27FC236}">
                  <a16:creationId xmlns:a16="http://schemas.microsoft.com/office/drawing/2014/main" id="{BF31806F-E19D-6643-B3AB-FCD244912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1" name="Oval 266">
              <a:extLst>
                <a:ext uri="{FF2B5EF4-FFF2-40B4-BE49-F238E27FC236}">
                  <a16:creationId xmlns:a16="http://schemas.microsoft.com/office/drawing/2014/main" id="{297B65E1-F9B5-1942-BAE5-456457D2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Freeform 267">
              <a:extLst>
                <a:ext uri="{FF2B5EF4-FFF2-40B4-BE49-F238E27FC236}">
                  <a16:creationId xmlns:a16="http://schemas.microsoft.com/office/drawing/2014/main" id="{D1451455-90D3-7B4E-9A6C-AC54A2B18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AutoShape 268">
              <a:extLst>
                <a:ext uri="{FF2B5EF4-FFF2-40B4-BE49-F238E27FC236}">
                  <a16:creationId xmlns:a16="http://schemas.microsoft.com/office/drawing/2014/main" id="{B96820D1-74F4-9A4F-81C3-99D80AA66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4" name="AutoShape 269">
              <a:extLst>
                <a:ext uri="{FF2B5EF4-FFF2-40B4-BE49-F238E27FC236}">
                  <a16:creationId xmlns:a16="http://schemas.microsoft.com/office/drawing/2014/main" id="{24247BD6-F113-7F46-93F5-34E742E7F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5" name="Oval 270">
              <a:extLst>
                <a:ext uri="{FF2B5EF4-FFF2-40B4-BE49-F238E27FC236}">
                  <a16:creationId xmlns:a16="http://schemas.microsoft.com/office/drawing/2014/main" id="{4716773C-A574-8342-86DD-F8046121F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Oval 271">
              <a:extLst>
                <a:ext uri="{FF2B5EF4-FFF2-40B4-BE49-F238E27FC236}">
                  <a16:creationId xmlns:a16="http://schemas.microsoft.com/office/drawing/2014/main" id="{9F959D50-71EC-0F46-8ED3-4FE4C63D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7" name="Oval 272">
              <a:extLst>
                <a:ext uri="{FF2B5EF4-FFF2-40B4-BE49-F238E27FC236}">
                  <a16:creationId xmlns:a16="http://schemas.microsoft.com/office/drawing/2014/main" id="{E6997777-676B-9145-9B53-650C5990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8" name="Rectangle 273">
              <a:extLst>
                <a:ext uri="{FF2B5EF4-FFF2-40B4-BE49-F238E27FC236}">
                  <a16:creationId xmlns:a16="http://schemas.microsoft.com/office/drawing/2014/main" id="{80128537-C0E9-B945-A472-82EC596F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27" name="Group 274">
            <a:extLst>
              <a:ext uri="{FF2B5EF4-FFF2-40B4-BE49-F238E27FC236}">
                <a16:creationId xmlns:a16="http://schemas.microsoft.com/office/drawing/2014/main" id="{637BEA6D-6926-F241-A7B7-63FD120295AA}"/>
              </a:ext>
            </a:extLst>
          </p:cNvPr>
          <p:cNvGrpSpPr>
            <a:grpSpLocks/>
          </p:cNvGrpSpPr>
          <p:nvPr/>
        </p:nvGrpSpPr>
        <p:grpSpPr bwMode="auto">
          <a:xfrm>
            <a:off x="10340880" y="2687908"/>
            <a:ext cx="377825" cy="576263"/>
            <a:chOff x="4140" y="429"/>
            <a:chExt cx="1425" cy="2396"/>
          </a:xfrm>
        </p:grpSpPr>
        <p:sp>
          <p:nvSpPr>
            <p:cNvPr id="428" name="Freeform 275">
              <a:extLst>
                <a:ext uri="{FF2B5EF4-FFF2-40B4-BE49-F238E27FC236}">
                  <a16:creationId xmlns:a16="http://schemas.microsoft.com/office/drawing/2014/main" id="{B73B5122-7AC1-A541-A7CB-7C92E34FE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9" name="Rectangle 276">
              <a:extLst>
                <a:ext uri="{FF2B5EF4-FFF2-40B4-BE49-F238E27FC236}">
                  <a16:creationId xmlns:a16="http://schemas.microsoft.com/office/drawing/2014/main" id="{618AFC31-125F-CC41-8835-357B8CF4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0" name="Freeform 277">
              <a:extLst>
                <a:ext uri="{FF2B5EF4-FFF2-40B4-BE49-F238E27FC236}">
                  <a16:creationId xmlns:a16="http://schemas.microsoft.com/office/drawing/2014/main" id="{BA586EC9-AFB5-864C-A8D5-50566D382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1" name="Freeform 278">
              <a:extLst>
                <a:ext uri="{FF2B5EF4-FFF2-40B4-BE49-F238E27FC236}">
                  <a16:creationId xmlns:a16="http://schemas.microsoft.com/office/drawing/2014/main" id="{988FA82D-26DD-2446-871B-4FBCD5FE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2" name="Rectangle 279">
              <a:extLst>
                <a:ext uri="{FF2B5EF4-FFF2-40B4-BE49-F238E27FC236}">
                  <a16:creationId xmlns:a16="http://schemas.microsoft.com/office/drawing/2014/main" id="{E4B9CCE7-0279-6143-BB4D-1198F3326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9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3" name="Group 280">
              <a:extLst>
                <a:ext uri="{FF2B5EF4-FFF2-40B4-BE49-F238E27FC236}">
                  <a16:creationId xmlns:a16="http://schemas.microsoft.com/office/drawing/2014/main" id="{2924B866-539E-1244-B043-D51911A295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8" name="AutoShape 281">
                <a:extLst>
                  <a:ext uri="{FF2B5EF4-FFF2-40B4-BE49-F238E27FC236}">
                    <a16:creationId xmlns:a16="http://schemas.microsoft.com/office/drawing/2014/main" id="{BDE3646A-4204-5046-942C-15C165338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9" name="AutoShape 282">
                <a:extLst>
                  <a:ext uri="{FF2B5EF4-FFF2-40B4-BE49-F238E27FC236}">
                    <a16:creationId xmlns:a16="http://schemas.microsoft.com/office/drawing/2014/main" id="{6DE9F0CF-D5ED-704E-8142-3345FC3BB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4" name="Rectangle 283">
              <a:extLst>
                <a:ext uri="{FF2B5EF4-FFF2-40B4-BE49-F238E27FC236}">
                  <a16:creationId xmlns:a16="http://schemas.microsoft.com/office/drawing/2014/main" id="{657D3494-75CD-034E-9543-256927444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6"/>
              <a:ext cx="599" cy="5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5" name="Group 284">
              <a:extLst>
                <a:ext uri="{FF2B5EF4-FFF2-40B4-BE49-F238E27FC236}">
                  <a16:creationId xmlns:a16="http://schemas.microsoft.com/office/drawing/2014/main" id="{3B21D6B8-9A13-CB4D-A567-07369736D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6" name="AutoShape 285">
                <a:extLst>
                  <a:ext uri="{FF2B5EF4-FFF2-40B4-BE49-F238E27FC236}">
                    <a16:creationId xmlns:a16="http://schemas.microsoft.com/office/drawing/2014/main" id="{6F0CB466-469D-3F45-BE66-39F561D60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7" name="AutoShape 286">
                <a:extLst>
                  <a:ext uri="{FF2B5EF4-FFF2-40B4-BE49-F238E27FC236}">
                    <a16:creationId xmlns:a16="http://schemas.microsoft.com/office/drawing/2014/main" id="{29D719D4-E1C6-604A-8870-549D67683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6" name="Rectangle 287">
              <a:extLst>
                <a:ext uri="{FF2B5EF4-FFF2-40B4-BE49-F238E27FC236}">
                  <a16:creationId xmlns:a16="http://schemas.microsoft.com/office/drawing/2014/main" id="{0D71907F-6787-7144-A19B-418733EE1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7" name="Rectangle 288">
              <a:extLst>
                <a:ext uri="{FF2B5EF4-FFF2-40B4-BE49-F238E27FC236}">
                  <a16:creationId xmlns:a16="http://schemas.microsoft.com/office/drawing/2014/main" id="{35AED19C-A1F1-AC46-914C-8F5D6F4BC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7"/>
              <a:ext cx="593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8" name="Group 289">
              <a:extLst>
                <a:ext uri="{FF2B5EF4-FFF2-40B4-BE49-F238E27FC236}">
                  <a16:creationId xmlns:a16="http://schemas.microsoft.com/office/drawing/2014/main" id="{45D31D32-5A14-5742-954A-BA17509AC6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4" name="AutoShape 290">
                <a:extLst>
                  <a:ext uri="{FF2B5EF4-FFF2-40B4-BE49-F238E27FC236}">
                    <a16:creationId xmlns:a16="http://schemas.microsoft.com/office/drawing/2014/main" id="{FBB57FC3-B7A2-A541-9EC0-D57A59BBE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5" name="AutoShape 291">
                <a:extLst>
                  <a:ext uri="{FF2B5EF4-FFF2-40B4-BE49-F238E27FC236}">
                    <a16:creationId xmlns:a16="http://schemas.microsoft.com/office/drawing/2014/main" id="{52BE3087-7497-914D-B468-02CDAA58D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9" name="Freeform 292">
              <a:extLst>
                <a:ext uri="{FF2B5EF4-FFF2-40B4-BE49-F238E27FC236}">
                  <a16:creationId xmlns:a16="http://schemas.microsoft.com/office/drawing/2014/main" id="{5070ED80-559E-4540-964B-D73009E42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40" name="Group 293">
              <a:extLst>
                <a:ext uri="{FF2B5EF4-FFF2-40B4-BE49-F238E27FC236}">
                  <a16:creationId xmlns:a16="http://schemas.microsoft.com/office/drawing/2014/main" id="{30993F73-047D-CD47-96E3-F75994043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2" name="AutoShape 294">
                <a:extLst>
                  <a:ext uri="{FF2B5EF4-FFF2-40B4-BE49-F238E27FC236}">
                    <a16:creationId xmlns:a16="http://schemas.microsoft.com/office/drawing/2014/main" id="{F253CC19-7627-6043-A479-C0AADFD1B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3" name="AutoShape 295">
                <a:extLst>
                  <a:ext uri="{FF2B5EF4-FFF2-40B4-BE49-F238E27FC236}">
                    <a16:creationId xmlns:a16="http://schemas.microsoft.com/office/drawing/2014/main" id="{9818C9E1-67F5-5D42-8D8A-BFA567194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41" name="Rectangle 296">
              <a:extLst>
                <a:ext uri="{FF2B5EF4-FFF2-40B4-BE49-F238E27FC236}">
                  <a16:creationId xmlns:a16="http://schemas.microsoft.com/office/drawing/2014/main" id="{D263AAA2-92D9-9A4A-9D5F-0CEC89CD0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72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2" name="Freeform 297">
              <a:extLst>
                <a:ext uri="{FF2B5EF4-FFF2-40B4-BE49-F238E27FC236}">
                  <a16:creationId xmlns:a16="http://schemas.microsoft.com/office/drawing/2014/main" id="{51AD4C3A-6939-3B47-91CC-E1A0D3A3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3" name="Freeform 298">
              <a:extLst>
                <a:ext uri="{FF2B5EF4-FFF2-40B4-BE49-F238E27FC236}">
                  <a16:creationId xmlns:a16="http://schemas.microsoft.com/office/drawing/2014/main" id="{023E9D5F-D41C-8A48-B73A-4E4F43755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4" name="Oval 299">
              <a:extLst>
                <a:ext uri="{FF2B5EF4-FFF2-40B4-BE49-F238E27FC236}">
                  <a16:creationId xmlns:a16="http://schemas.microsoft.com/office/drawing/2014/main" id="{C4126737-BE73-B444-BC40-5B679E6E1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5" name="Freeform 300">
              <a:extLst>
                <a:ext uri="{FF2B5EF4-FFF2-40B4-BE49-F238E27FC236}">
                  <a16:creationId xmlns:a16="http://schemas.microsoft.com/office/drawing/2014/main" id="{567B6CFD-A1A1-094D-8F7C-5A9EF1AB0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6" name="AutoShape 301">
              <a:extLst>
                <a:ext uri="{FF2B5EF4-FFF2-40B4-BE49-F238E27FC236}">
                  <a16:creationId xmlns:a16="http://schemas.microsoft.com/office/drawing/2014/main" id="{3B7B7519-C492-8348-B873-C01A2103E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7" name="AutoShape 302">
              <a:extLst>
                <a:ext uri="{FF2B5EF4-FFF2-40B4-BE49-F238E27FC236}">
                  <a16:creationId xmlns:a16="http://schemas.microsoft.com/office/drawing/2014/main" id="{0AEDB1EF-7012-ED44-8FBC-F1B714A6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8" name="Oval 303">
              <a:extLst>
                <a:ext uri="{FF2B5EF4-FFF2-40B4-BE49-F238E27FC236}">
                  <a16:creationId xmlns:a16="http://schemas.microsoft.com/office/drawing/2014/main" id="{BA640DBB-C29F-A54E-BE9A-180B1426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9" name="Oval 304">
              <a:extLst>
                <a:ext uri="{FF2B5EF4-FFF2-40B4-BE49-F238E27FC236}">
                  <a16:creationId xmlns:a16="http://schemas.microsoft.com/office/drawing/2014/main" id="{2F7F78D4-9C68-A84C-8801-9C057B8C1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50" name="Oval 305">
              <a:extLst>
                <a:ext uri="{FF2B5EF4-FFF2-40B4-BE49-F238E27FC236}">
                  <a16:creationId xmlns:a16="http://schemas.microsoft.com/office/drawing/2014/main" id="{3D213A7E-B9E9-694B-8ED3-47609E49D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1" name="Rectangle 306">
              <a:extLst>
                <a:ext uri="{FF2B5EF4-FFF2-40B4-BE49-F238E27FC236}">
                  <a16:creationId xmlns:a16="http://schemas.microsoft.com/office/drawing/2014/main" id="{4F8B5B78-3482-8142-BC2B-1825AA302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3" name="Group 340">
            <a:extLst>
              <a:ext uri="{FF2B5EF4-FFF2-40B4-BE49-F238E27FC236}">
                <a16:creationId xmlns:a16="http://schemas.microsoft.com/office/drawing/2014/main" id="{3B951C82-D444-224D-9348-99C19D9166DC}"/>
              </a:ext>
            </a:extLst>
          </p:cNvPr>
          <p:cNvGrpSpPr>
            <a:grpSpLocks/>
          </p:cNvGrpSpPr>
          <p:nvPr/>
        </p:nvGrpSpPr>
        <p:grpSpPr bwMode="auto">
          <a:xfrm>
            <a:off x="8396192" y="5170758"/>
            <a:ext cx="525463" cy="557213"/>
            <a:chOff x="-44" y="1473"/>
            <a:chExt cx="981" cy="1105"/>
          </a:xfrm>
        </p:grpSpPr>
        <p:pic>
          <p:nvPicPr>
            <p:cNvPr id="494" name="Picture 341" descr="desktop_computer_stylized_medium">
              <a:extLst>
                <a:ext uri="{FF2B5EF4-FFF2-40B4-BE49-F238E27FC236}">
                  <a16:creationId xmlns:a16="http://schemas.microsoft.com/office/drawing/2014/main" id="{A2EB07C0-0A48-8944-B12C-316C163FF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342">
              <a:extLst>
                <a:ext uri="{FF2B5EF4-FFF2-40B4-BE49-F238E27FC236}">
                  <a16:creationId xmlns:a16="http://schemas.microsoft.com/office/drawing/2014/main" id="{2E93558C-0361-464A-9337-3AA86EC1D4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96" name="Group 343">
            <a:extLst>
              <a:ext uri="{FF2B5EF4-FFF2-40B4-BE49-F238E27FC236}">
                <a16:creationId xmlns:a16="http://schemas.microsoft.com/office/drawing/2014/main" id="{B96E9301-59D5-4D4B-95C3-D8F5D00E370A}"/>
              </a:ext>
            </a:extLst>
          </p:cNvPr>
          <p:cNvGrpSpPr>
            <a:grpSpLocks/>
          </p:cNvGrpSpPr>
          <p:nvPr/>
        </p:nvGrpSpPr>
        <p:grpSpPr bwMode="auto">
          <a:xfrm>
            <a:off x="8920067" y="5159646"/>
            <a:ext cx="525463" cy="557212"/>
            <a:chOff x="-44" y="1473"/>
            <a:chExt cx="981" cy="1105"/>
          </a:xfrm>
        </p:grpSpPr>
        <p:pic>
          <p:nvPicPr>
            <p:cNvPr id="497" name="Picture 344" descr="desktop_computer_stylized_medium">
              <a:extLst>
                <a:ext uri="{FF2B5EF4-FFF2-40B4-BE49-F238E27FC236}">
                  <a16:creationId xmlns:a16="http://schemas.microsoft.com/office/drawing/2014/main" id="{A8402C6A-6509-0642-B84E-51B8097E1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8" name="Freeform 345">
              <a:extLst>
                <a:ext uri="{FF2B5EF4-FFF2-40B4-BE49-F238E27FC236}">
                  <a16:creationId xmlns:a16="http://schemas.microsoft.com/office/drawing/2014/main" id="{6E7E5B0F-1FE1-6A4B-BCDC-96E210FCE5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8E1A0307-E695-FC42-983B-9915B98768EC}"/>
              </a:ext>
            </a:extLst>
          </p:cNvPr>
          <p:cNvGrpSpPr/>
          <p:nvPr/>
        </p:nvGrpSpPr>
        <p:grpSpPr>
          <a:xfrm>
            <a:off x="8988913" y="3095664"/>
            <a:ext cx="889089" cy="466491"/>
            <a:chOff x="7493876" y="2774731"/>
            <a:chExt cx="1481958" cy="894622"/>
          </a:xfrm>
        </p:grpSpPr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DC9856E7-1969-524C-8F21-65D77697BD0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FFDA8F93-2C48-6A4A-9D27-9AECFC5B94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C7EC4B67-EB13-E647-A5CD-E91C5D1F40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6145C3A8-D719-B744-9DC6-51E7FB72118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92F9C394-34C8-3D42-ACE0-014520ED0D5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3E34F096-DAE4-6D4F-9026-F07CB5FB9F7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8" name="Freeform 527">
                <a:extLst>
                  <a:ext uri="{FF2B5EF4-FFF2-40B4-BE49-F238E27FC236}">
                    <a16:creationId xmlns:a16="http://schemas.microsoft.com/office/drawing/2014/main" id="{3D175E3D-A4A7-3F4E-8C6B-A59321AD72E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B2C32989-94BE-1349-908C-1DF72CEEA243}"/>
              </a:ext>
            </a:extLst>
          </p:cNvPr>
          <p:cNvGrpSpPr/>
          <p:nvPr/>
        </p:nvGrpSpPr>
        <p:grpSpPr>
          <a:xfrm>
            <a:off x="8967576" y="4437217"/>
            <a:ext cx="889089" cy="466491"/>
            <a:chOff x="7493876" y="2774731"/>
            <a:chExt cx="1481958" cy="894622"/>
          </a:xfrm>
        </p:grpSpPr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C2991A41-3005-6140-8488-3B5A28439B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49B8AB88-8810-704D-9300-A83DE18C86C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9DCFAF85-9D5F-BD4E-92DB-E7931A4466B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4" name="Freeform 513">
                <a:extLst>
                  <a:ext uri="{FF2B5EF4-FFF2-40B4-BE49-F238E27FC236}">
                    <a16:creationId xmlns:a16="http://schemas.microsoft.com/office/drawing/2014/main" id="{EB001B67-F654-CF4C-934D-354F339EBA6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:a16="http://schemas.microsoft.com/office/drawing/2014/main" id="{C0D4D273-34F9-9640-8CF6-6EF497AEF3E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14D9297A-8D94-304C-9142-46F6B69902F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:a16="http://schemas.microsoft.com/office/drawing/2014/main" id="{18D26BD9-84B6-C74F-8936-105C5777BBC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B9D561-2CE1-E94C-A5B6-6D386991296C}"/>
              </a:ext>
            </a:extLst>
          </p:cNvPr>
          <p:cNvGrpSpPr/>
          <p:nvPr/>
        </p:nvGrpSpPr>
        <p:grpSpPr>
          <a:xfrm>
            <a:off x="9339961" y="4807753"/>
            <a:ext cx="811212" cy="1033463"/>
            <a:chOff x="9001301" y="5550914"/>
            <a:chExt cx="811212" cy="103346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298426B-04DE-A940-931E-BDC464270408}"/>
                </a:ext>
              </a:extLst>
            </p:cNvPr>
            <p:cNvSpPr/>
            <p:nvPr/>
          </p:nvSpPr>
          <p:spPr>
            <a:xfrm>
              <a:off x="9001301" y="5550914"/>
              <a:ext cx="811212" cy="1033463"/>
            </a:xfrm>
            <a:prstGeom prst="ellipse">
              <a:avLst/>
            </a:prstGeom>
            <a:solidFill>
              <a:srgbClr val="C0000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8995C0-BBC9-804D-85E8-324290F772D6}"/>
                </a:ext>
              </a:extLst>
            </p:cNvPr>
            <p:cNvGrpSpPr/>
            <p:nvPr/>
          </p:nvGrpSpPr>
          <p:grpSpPr>
            <a:xfrm>
              <a:off x="9256094" y="5631762"/>
              <a:ext cx="377825" cy="800176"/>
              <a:chOff x="10907888" y="5189290"/>
              <a:chExt cx="377825" cy="800176"/>
            </a:xfrm>
          </p:grpSpPr>
          <p:sp>
            <p:nvSpPr>
              <p:cNvPr id="266" name="Line 80">
                <a:extLst>
                  <a:ext uri="{FF2B5EF4-FFF2-40B4-BE49-F238E27FC236}">
                    <a16:creationId xmlns:a16="http://schemas.microsoft.com/office/drawing/2014/main" id="{DC2C9F57-B9EB-1941-A689-B13B8950BD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966625" y="5189290"/>
                <a:ext cx="76200" cy="32226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60" name="Group 307">
                <a:extLst>
                  <a:ext uri="{FF2B5EF4-FFF2-40B4-BE49-F238E27FC236}">
                    <a16:creationId xmlns:a16="http://schemas.microsoft.com/office/drawing/2014/main" id="{EBBCE30B-4C00-0843-BA56-FF3F98DF9C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07888" y="5413204"/>
                <a:ext cx="377825" cy="576262"/>
                <a:chOff x="4140" y="429"/>
                <a:chExt cx="1425" cy="2396"/>
              </a:xfrm>
            </p:grpSpPr>
            <p:sp>
              <p:nvSpPr>
                <p:cNvPr id="461" name="Freeform 308">
                  <a:extLst>
                    <a:ext uri="{FF2B5EF4-FFF2-40B4-BE49-F238E27FC236}">
                      <a16:creationId xmlns:a16="http://schemas.microsoft.com/office/drawing/2014/main" id="{83748550-5535-714B-A011-5732D5AB9F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2" name="Rectangle 309">
                  <a:extLst>
                    <a:ext uri="{FF2B5EF4-FFF2-40B4-BE49-F238E27FC236}">
                      <a16:creationId xmlns:a16="http://schemas.microsoft.com/office/drawing/2014/main" id="{9EDD97E5-06A3-F844-AC12-86FF0C9889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429"/>
                  <a:ext cx="1048" cy="2284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3" name="Freeform 310">
                  <a:extLst>
                    <a:ext uri="{FF2B5EF4-FFF2-40B4-BE49-F238E27FC236}">
                      <a16:creationId xmlns:a16="http://schemas.microsoft.com/office/drawing/2014/main" id="{70945480-4E5A-4D4D-9CB5-2EE3B8B723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4" name="Freeform 311">
                  <a:extLst>
                    <a:ext uri="{FF2B5EF4-FFF2-40B4-BE49-F238E27FC236}">
                      <a16:creationId xmlns:a16="http://schemas.microsoft.com/office/drawing/2014/main" id="{2D50B6AC-633A-E648-9313-0B33331842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5" name="Rectangle 312">
                  <a:extLst>
                    <a:ext uri="{FF2B5EF4-FFF2-40B4-BE49-F238E27FC236}">
                      <a16:creationId xmlns:a16="http://schemas.microsoft.com/office/drawing/2014/main" id="{47F72229-4C07-FF49-B907-A9D7C03797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2" y="693"/>
                  <a:ext cx="599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66" name="Group 313">
                  <a:extLst>
                    <a:ext uri="{FF2B5EF4-FFF2-40B4-BE49-F238E27FC236}">
                      <a16:creationId xmlns:a16="http://schemas.microsoft.com/office/drawing/2014/main" id="{A42FF10A-615B-304D-8C35-154C0E4C578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491" name="AutoShape 314">
                    <a:extLst>
                      <a:ext uri="{FF2B5EF4-FFF2-40B4-BE49-F238E27FC236}">
                        <a16:creationId xmlns:a16="http://schemas.microsoft.com/office/drawing/2014/main" id="{34A57301-3C4F-8449-804B-13CE58B484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6" y="2567"/>
                    <a:ext cx="725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92" name="AutoShape 315">
                    <a:extLst>
                      <a:ext uri="{FF2B5EF4-FFF2-40B4-BE49-F238E27FC236}">
                        <a16:creationId xmlns:a16="http://schemas.microsoft.com/office/drawing/2014/main" id="{9A1FA8F9-C3C6-0F4F-92B5-0F88F3CADE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1" y="2586"/>
                    <a:ext cx="695" cy="101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67" name="Rectangle 316">
                  <a:extLst>
                    <a:ext uri="{FF2B5EF4-FFF2-40B4-BE49-F238E27FC236}">
                      <a16:creationId xmlns:a16="http://schemas.microsoft.com/office/drawing/2014/main" id="{9C19D553-23E1-C642-BE27-380720AFE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1016"/>
                  <a:ext cx="599" cy="53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68" name="Group 317">
                  <a:extLst>
                    <a:ext uri="{FF2B5EF4-FFF2-40B4-BE49-F238E27FC236}">
                      <a16:creationId xmlns:a16="http://schemas.microsoft.com/office/drawing/2014/main" id="{BA84A45F-1D87-2D4A-ADC6-FBD0F07175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489" name="AutoShape 318">
                    <a:extLst>
                      <a:ext uri="{FF2B5EF4-FFF2-40B4-BE49-F238E27FC236}">
                        <a16:creationId xmlns:a16="http://schemas.microsoft.com/office/drawing/2014/main" id="{9967BFD2-AF98-6C48-9664-709DAD7F64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25" cy="13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90" name="AutoShape 319">
                    <a:extLst>
                      <a:ext uri="{FF2B5EF4-FFF2-40B4-BE49-F238E27FC236}">
                        <a16:creationId xmlns:a16="http://schemas.microsoft.com/office/drawing/2014/main" id="{98F66D34-8A75-524A-85C0-CD7FBB2309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4"/>
                    <a:ext cx="695" cy="110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69" name="Rectangle 320">
                  <a:extLst>
                    <a:ext uri="{FF2B5EF4-FFF2-40B4-BE49-F238E27FC236}">
                      <a16:creationId xmlns:a16="http://schemas.microsoft.com/office/drawing/2014/main" id="{C6107AE3-3C09-A34C-964D-28157ABBDF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8" y="1360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0" name="Rectangle 321">
                  <a:extLst>
                    <a:ext uri="{FF2B5EF4-FFF2-40B4-BE49-F238E27FC236}">
                      <a16:creationId xmlns:a16="http://schemas.microsoft.com/office/drawing/2014/main" id="{737FBD85-26B2-914A-8B0D-606EB3EDB4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7"/>
                  <a:ext cx="593" cy="46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71" name="Group 322">
                  <a:extLst>
                    <a:ext uri="{FF2B5EF4-FFF2-40B4-BE49-F238E27FC236}">
                      <a16:creationId xmlns:a16="http://schemas.microsoft.com/office/drawing/2014/main" id="{E5A59E91-C5CD-894D-8213-3909A8CC3A4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487" name="AutoShape 323">
                    <a:extLst>
                      <a:ext uri="{FF2B5EF4-FFF2-40B4-BE49-F238E27FC236}">
                        <a16:creationId xmlns:a16="http://schemas.microsoft.com/office/drawing/2014/main" id="{8962A917-2AE1-7242-B9FB-8E9263A510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" y="2571"/>
                    <a:ext cx="731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88" name="AutoShape 324">
                    <a:extLst>
                      <a:ext uri="{FF2B5EF4-FFF2-40B4-BE49-F238E27FC236}">
                        <a16:creationId xmlns:a16="http://schemas.microsoft.com/office/drawing/2014/main" id="{97C18552-37AD-CE49-8BBD-05E8608B61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6" y="2589"/>
                    <a:ext cx="701" cy="9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72" name="Freeform 325">
                  <a:extLst>
                    <a:ext uri="{FF2B5EF4-FFF2-40B4-BE49-F238E27FC236}">
                      <a16:creationId xmlns:a16="http://schemas.microsoft.com/office/drawing/2014/main" id="{426DAACD-E1F3-7E44-9DC7-B1A44414FA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73" name="Group 326">
                  <a:extLst>
                    <a:ext uri="{FF2B5EF4-FFF2-40B4-BE49-F238E27FC236}">
                      <a16:creationId xmlns:a16="http://schemas.microsoft.com/office/drawing/2014/main" id="{73D89D04-968E-6442-873B-B8D1778FD2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485" name="AutoShape 327">
                    <a:extLst>
                      <a:ext uri="{FF2B5EF4-FFF2-40B4-BE49-F238E27FC236}">
                        <a16:creationId xmlns:a16="http://schemas.microsoft.com/office/drawing/2014/main" id="{6065DB5E-95E8-8643-B0FE-6CB09E8FDB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4" y="2568"/>
                    <a:ext cx="723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86" name="AutoShape 328">
                    <a:extLst>
                      <a:ext uri="{FF2B5EF4-FFF2-40B4-BE49-F238E27FC236}">
                        <a16:creationId xmlns:a16="http://schemas.microsoft.com/office/drawing/2014/main" id="{F973A90F-0F3C-F744-97ED-8AAC23F79D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9" y="2581"/>
                    <a:ext cx="694" cy="106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85000"/>
                      <a:buFont typeface="ZapfDingbats" charset="2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3333CC"/>
                      </a:buClr>
                      <a:buSzPct val="85000"/>
                      <a:buFont typeface="ZapfDingbats" charset="2"/>
                      <a:buNone/>
                      <a:tabLst/>
                      <a:defRPr/>
                    </a:pPr>
                    <a:endParaRPr kumimoji="0" lang="en-US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474" name="Rectangle 329">
                  <a:extLst>
                    <a:ext uri="{FF2B5EF4-FFF2-40B4-BE49-F238E27FC236}">
                      <a16:creationId xmlns:a16="http://schemas.microsoft.com/office/drawing/2014/main" id="{F4ADD3E7-CF4E-ED4B-B276-1E6A7B9D41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8" y="429"/>
                  <a:ext cx="72" cy="22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5" name="Freeform 330">
                  <a:extLst>
                    <a:ext uri="{FF2B5EF4-FFF2-40B4-BE49-F238E27FC236}">
                      <a16:creationId xmlns:a16="http://schemas.microsoft.com/office/drawing/2014/main" id="{1CEE161A-40E6-604E-B7AD-3830C72F6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6" name="Freeform 331">
                  <a:extLst>
                    <a:ext uri="{FF2B5EF4-FFF2-40B4-BE49-F238E27FC236}">
                      <a16:creationId xmlns:a16="http://schemas.microsoft.com/office/drawing/2014/main" id="{40DF445E-B42A-CF43-806C-B86CD00176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7" name="Oval 332">
                  <a:extLst>
                    <a:ext uri="{FF2B5EF4-FFF2-40B4-BE49-F238E27FC236}">
                      <a16:creationId xmlns:a16="http://schemas.microsoft.com/office/drawing/2014/main" id="{4AA850BD-AD7E-884D-BB50-C36880F437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7" y="2614"/>
                  <a:ext cx="48" cy="92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8" name="Freeform 333">
                  <a:extLst>
                    <a:ext uri="{FF2B5EF4-FFF2-40B4-BE49-F238E27FC236}">
                      <a16:creationId xmlns:a16="http://schemas.microsoft.com/office/drawing/2014/main" id="{04990E0C-FF14-0448-9208-F0CB93DA5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9" name="AutoShape 334">
                  <a:extLst>
                    <a:ext uri="{FF2B5EF4-FFF2-40B4-BE49-F238E27FC236}">
                      <a16:creationId xmlns:a16="http://schemas.microsoft.com/office/drawing/2014/main" id="{29F22CD1-333F-2444-8E27-DB06458666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80"/>
                  <a:ext cx="1197" cy="14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0" name="AutoShape 335">
                  <a:extLst>
                    <a:ext uri="{FF2B5EF4-FFF2-40B4-BE49-F238E27FC236}">
                      <a16:creationId xmlns:a16="http://schemas.microsoft.com/office/drawing/2014/main" id="{9522690A-CB4D-3F4F-855E-313DECF4F1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6" y="2713"/>
                  <a:ext cx="1072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1" name="Oval 336">
                  <a:extLst>
                    <a:ext uri="{FF2B5EF4-FFF2-40B4-BE49-F238E27FC236}">
                      <a16:creationId xmlns:a16="http://schemas.microsoft.com/office/drawing/2014/main" id="{749723D7-4892-4246-90CC-F3A241CAD0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8" y="2383"/>
                  <a:ext cx="156" cy="145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2" name="Oval 337">
                  <a:extLst>
                    <a:ext uri="{FF2B5EF4-FFF2-40B4-BE49-F238E27FC236}">
                      <a16:creationId xmlns:a16="http://schemas.microsoft.com/office/drawing/2014/main" id="{B774EC24-F0E4-0846-B90E-1164E93324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7" y="2383"/>
                  <a:ext cx="162" cy="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3" name="Oval 338">
                  <a:extLst>
                    <a:ext uri="{FF2B5EF4-FFF2-40B4-BE49-F238E27FC236}">
                      <a16:creationId xmlns:a16="http://schemas.microsoft.com/office/drawing/2014/main" id="{2751493B-E933-8A4F-BE77-A10013F6A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1" y="2383"/>
                  <a:ext cx="162" cy="139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84" name="Rectangle 339">
                  <a:extLst>
                    <a:ext uri="{FF2B5EF4-FFF2-40B4-BE49-F238E27FC236}">
                      <a16:creationId xmlns:a16="http://schemas.microsoft.com/office/drawing/2014/main" id="{635CA67E-C290-3742-9D2C-39D9B69DB5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2" y="1835"/>
                  <a:ext cx="84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</p:grpSp>
      <p:sp>
        <p:nvSpPr>
          <p:cNvPr id="251" name="Text Box 98">
            <a:extLst>
              <a:ext uri="{FF2B5EF4-FFF2-40B4-BE49-F238E27FC236}">
                <a16:creationId xmlns:a16="http://schemas.microsoft.com/office/drawing/2014/main" id="{40BB819D-0723-5748-B260-0AF0BBAC2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782" y="5793184"/>
            <a:ext cx="16417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local web cache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2" name="Rectangle 4">
            <a:extLst>
              <a:ext uri="{FF2B5EF4-FFF2-40B4-BE49-F238E27FC236}">
                <a16:creationId xmlns:a16="http://schemas.microsoft.com/office/drawing/2014/main" id="{5292EFEC-88AD-0B46-B2E3-643489D30B9D}"/>
              </a:ext>
            </a:extLst>
          </p:cNvPr>
          <p:cNvSpPr txBox="1">
            <a:spLocks noChangeArrowheads="1"/>
          </p:cNvSpPr>
          <p:nvPr/>
        </p:nvSpPr>
        <p:spPr>
          <a:xfrm>
            <a:off x="889002" y="1405471"/>
            <a:ext cx="6166171" cy="1744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>
                <a:tab pos="53975" algn="l"/>
                <a:tab pos="576263" algn="l"/>
              </a:tabLst>
              <a:defRPr/>
            </a:pP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suppose cache hit rate is 0.4:  </a:t>
            </a:r>
          </a:p>
          <a:p>
            <a:pPr marL="352425" marR="0" lvl="0" indent="-231775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53975" algn="l"/>
                <a:tab pos="576263" algn="l"/>
              </a:tabLst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40% requests served by cache, with low (msec) delay </a:t>
            </a:r>
          </a:p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>
                <a:tab pos="576263" algn="l"/>
              </a:tabLst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 </a:t>
            </a:r>
          </a:p>
        </p:txBody>
      </p:sp>
      <p:sp>
        <p:nvSpPr>
          <p:cNvPr id="253" name="Rectangle 4">
            <a:extLst>
              <a:ext uri="{FF2B5EF4-FFF2-40B4-BE49-F238E27FC236}">
                <a16:creationId xmlns:a16="http://schemas.microsoft.com/office/drawing/2014/main" id="{0C139AEE-1F5A-A64B-9C16-223417C8C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219" y="2685374"/>
            <a:ext cx="616836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1775" marR="0" lvl="0" indent="-2317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>
                <a:tab pos="576263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60% requests satisfied at origin </a:t>
            </a:r>
          </a:p>
          <a:p>
            <a:pPr marL="406400" marR="0" lvl="1" indent="-1698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rate to browsers over access link 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ZapfDingbats" charset="0"/>
              <a:buNone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      = 0.6 * 1.50 Mbps  =  .9 Mbps </a:t>
            </a:r>
          </a:p>
          <a:p>
            <a:pPr marL="473075" marR="0" lvl="1" indent="-2873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Arial" panose="020B0604020202020204" pitchFamily="34" charset="0"/>
              <a:buChar char="•"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access link utilization = 0.9/1.54 = .58 means low (msec) queueing delay at access link</a:t>
            </a:r>
          </a:p>
        </p:txBody>
      </p:sp>
      <p:sp>
        <p:nvSpPr>
          <p:cNvPr id="271" name="Rectangle 4">
            <a:extLst>
              <a:ext uri="{FF2B5EF4-FFF2-40B4-BE49-F238E27FC236}">
                <a16:creationId xmlns:a16="http://schemas.microsoft.com/office/drawing/2014/main" id="{D2059C01-2D9C-6C48-A831-71AE55D0D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326" y="4570944"/>
            <a:ext cx="6438281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5750" marR="0" lvl="0" indent="-220663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average end-end delay:</a:t>
            </a:r>
          </a:p>
          <a:p>
            <a:pPr marL="342900" marR="0" lvl="1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Tx/>
              <a:buFontTx/>
              <a:buNone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=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0.6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* (delay from origin servers)</a:t>
            </a:r>
          </a:p>
          <a:p>
            <a:pPr marL="342900" marR="0" lvl="1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Tx/>
              <a:buFontTx/>
              <a:buNone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          +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0.4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* (delay when satisfied at cache)</a:t>
            </a:r>
          </a:p>
          <a:p>
            <a:pPr marL="342900" marR="0" lvl="1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Tx/>
              <a:buFontTx/>
              <a:buNone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= 0.6 (2.01) + 0.4 (~msecs) = ~ 1.2 secs</a:t>
            </a:r>
          </a:p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>
                <a:tab pos="576263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ＭＳ Ｐゴシック" charset="0"/>
              </a:rPr>
              <a:t>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ABE105-9733-D741-944B-F6DC771B29F2}"/>
              </a:ext>
            </a:extLst>
          </p:cNvPr>
          <p:cNvSpPr txBox="1"/>
          <p:nvPr/>
        </p:nvSpPr>
        <p:spPr>
          <a:xfrm>
            <a:off x="990600" y="6119336"/>
            <a:ext cx="9274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lower average end-end delay than with 154 Mbps link (and cheaper too!)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2" name="Slide Number Placeholder 2">
            <a:extLst>
              <a:ext uri="{FF2B5EF4-FFF2-40B4-BE49-F238E27FC236}">
                <a16:creationId xmlns:a16="http://schemas.microsoft.com/office/drawing/2014/main" id="{14DEAC98-1261-9342-BC5F-A639A0695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7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/>
      <p:bldP spid="271" grpId="0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Application Layer: Overview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809242" y="1870563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Principles of network applications</a:t>
            </a:r>
          </a:p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and HTTP</a:t>
            </a:r>
          </a:p>
          <a:p>
            <a:pPr marL="401638" indent="-401638">
              <a:buClr>
                <a:srgbClr val="0000A8"/>
              </a:buClr>
              <a:defRPr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 Domain Name System DNS</a:t>
            </a:r>
          </a:p>
          <a:p>
            <a:pPr marL="401638" indent="-401638">
              <a:buClr>
                <a:srgbClr val="0000A8"/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E-mail, SMTP, IMAP</a:t>
            </a:r>
          </a:p>
          <a:p>
            <a:pPr marL="401638" indent="-401638">
              <a:buClr>
                <a:srgbClr val="0000A8"/>
              </a:buClr>
              <a:defRPr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FE695BD-369F-8C4A-ACAD-42671E1C0719}"/>
              </a:ext>
            </a:extLst>
          </p:cNvPr>
          <p:cNvSpPr txBox="1">
            <a:spLocks noChangeArrowheads="1"/>
          </p:cNvSpPr>
          <p:nvPr/>
        </p:nvSpPr>
        <p:spPr>
          <a:xfrm>
            <a:off x="6557554" y="1422888"/>
            <a:ext cx="5405262" cy="4799013"/>
          </a:xfrm>
          <a:prstGeom prst="rect">
            <a:avLst/>
          </a:prstGeom>
        </p:spPr>
        <p:txBody>
          <a:bodyPr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indent="-349250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P2P applications</a:t>
            </a:r>
          </a:p>
          <a:p>
            <a:pPr marL="349250" indent="-349250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video streaming and content distribution networks</a:t>
            </a:r>
          </a:p>
          <a:p>
            <a:pPr marL="349250" indent="-349250"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</a:rPr>
              <a:t>socket programming with UDP and TCP</a:t>
            </a:r>
          </a:p>
          <a:p>
            <a:pPr>
              <a:buFont typeface="Wingdings" pitchFamily="2" charset="2"/>
              <a:buNone/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A7DC3-C885-F84E-9572-316B7464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Picture 6" descr="Kurose&amp;Ross 8th edition photo">
            <a:extLst>
              <a:ext uri="{FF2B5EF4-FFF2-40B4-BE49-F238E27FC236}">
                <a16:creationId xmlns:a16="http://schemas.microsoft.com/office/drawing/2014/main" id="{0FE4D197-C068-7641-A580-436689983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1" y="4125913"/>
            <a:ext cx="3087757" cy="23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48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DNS: Domain Name System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127" name="Rectangle 3">
            <a:extLst>
              <a:ext uri="{FF2B5EF4-FFF2-40B4-BE49-F238E27FC236}">
                <a16:creationId xmlns:a16="http://schemas.microsoft.com/office/drawing/2014/main" id="{35F7BF1A-0385-C246-9EE3-5E4E54C86490}"/>
              </a:ext>
            </a:extLst>
          </p:cNvPr>
          <p:cNvSpPr txBox="1">
            <a:spLocks noChangeArrowheads="1"/>
          </p:cNvSpPr>
          <p:nvPr/>
        </p:nvSpPr>
        <p:spPr>
          <a:xfrm>
            <a:off x="753721" y="1340962"/>
            <a:ext cx="4901973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Internet hosts, routers: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IP address (32 bit) - used for addressing datagrams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“name”, e.g.,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unt</a:t>
            </a:r>
            <a:r>
              <a:rPr kumimoji="0" lang="en-US" altLang="ja-JP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.edu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- used by humans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how to map between IP address and name, and vice versa ?</a:t>
            </a:r>
          </a:p>
        </p:txBody>
      </p:sp>
      <p:sp>
        <p:nvSpPr>
          <p:cNvPr id="128" name="Rectangle 4">
            <a:extLst>
              <a:ext uri="{FF2B5EF4-FFF2-40B4-BE49-F238E27FC236}">
                <a16:creationId xmlns:a16="http://schemas.microsoft.com/office/drawing/2014/main" id="{3851BC29-45CA-8744-BD4D-21254F83A516}"/>
              </a:ext>
            </a:extLst>
          </p:cNvPr>
          <p:cNvSpPr txBox="1">
            <a:spLocks noChangeArrowheads="1"/>
          </p:cNvSpPr>
          <p:nvPr/>
        </p:nvSpPr>
        <p:spPr>
          <a:xfrm>
            <a:off x="5592033" y="1281002"/>
            <a:ext cx="6088112" cy="50069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Domain Name System (DNS):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distributed database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implemented in hierarchy of many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name servers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application-layer protocol: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hosts, DNS servers communicate to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resolve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names (address/name translation)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note: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core Internet function,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implemented as application-layer protocol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complexity at network’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“edge”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9189B4D-1C2B-F245-A96D-9F110BA47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56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DNS: services, structure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4A8BD0F-3C0D-E143-B2CB-EB155AB75267}"/>
              </a:ext>
            </a:extLst>
          </p:cNvPr>
          <p:cNvSpPr txBox="1">
            <a:spLocks noChangeArrowheads="1"/>
          </p:cNvSpPr>
          <p:nvPr/>
        </p:nvSpPr>
        <p:spPr>
          <a:xfrm>
            <a:off x="6618515" y="1271135"/>
            <a:ext cx="4978400" cy="22637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Q: Why not centralize DNS?</a:t>
            </a:r>
          </a:p>
          <a:p>
            <a:pPr marL="58261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single point of failure</a:t>
            </a:r>
          </a:p>
          <a:p>
            <a:pPr marL="58261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traffic volume</a:t>
            </a:r>
          </a:p>
          <a:p>
            <a:pPr marL="58261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distant centralized database</a:t>
            </a:r>
          </a:p>
          <a:p>
            <a:pPr marL="58261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maintenance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7F0F378-5315-734B-B54E-DEAB8A692F94}"/>
              </a:ext>
            </a:extLst>
          </p:cNvPr>
          <p:cNvSpPr txBox="1">
            <a:spLocks noChangeArrowheads="1"/>
          </p:cNvSpPr>
          <p:nvPr/>
        </p:nvSpPr>
        <p:spPr>
          <a:xfrm>
            <a:off x="731837" y="1300163"/>
            <a:ext cx="5808663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 services: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hostname-to-IP-address translation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aliasing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canonical, alias names</a:t>
            </a:r>
          </a:p>
          <a:p>
            <a:pPr marL="460375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server aliasing</a:t>
            </a:r>
          </a:p>
          <a:p>
            <a:pPr marL="460375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load distribution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replicated Web servers: many IP addresses correspond to one name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53ABE19B-9E03-F747-BF91-159D30C79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7862" y="3709428"/>
            <a:ext cx="495693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6075" marR="0" lvl="0" indent="-3317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A: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doesn‘t</a:t>
            </a:r>
            <a:r>
              <a:rPr kumimoji="0" lang="en-US" altLang="ja-JP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scale!</a:t>
            </a:r>
          </a:p>
          <a:p>
            <a:pPr marL="466725" marR="0" lvl="0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Comcast DNS servers alone: 600B DNS queries/day</a:t>
            </a:r>
          </a:p>
          <a:p>
            <a:pPr marL="466725" marR="0" lvl="0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Akamai DNS servers alone: 2.2T DNS queries/day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C5D9A65-B07F-4447-BD43-21050C29F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02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91" y="306258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Thinking about the DNS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7F0F378-5315-734B-B54E-DEAB8A692F94}"/>
              </a:ext>
            </a:extLst>
          </p:cNvPr>
          <p:cNvSpPr txBox="1">
            <a:spLocks noChangeArrowheads="1"/>
          </p:cNvSpPr>
          <p:nvPr/>
        </p:nvSpPr>
        <p:spPr>
          <a:xfrm>
            <a:off x="731837" y="1300163"/>
            <a:ext cx="6338434" cy="105357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humongous distributed database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:</a:t>
            </a:r>
          </a:p>
          <a:p>
            <a:pPr marL="350838" marR="0" lvl="0" indent="-2349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49213" algn="l"/>
              </a:tabLst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~ billion records, each simple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59926F4-E2F6-1848-9764-95A9708A0595}"/>
              </a:ext>
            </a:extLst>
          </p:cNvPr>
          <p:cNvSpPr txBox="1">
            <a:spLocks noChangeArrowheads="1"/>
          </p:cNvSpPr>
          <p:nvPr/>
        </p:nvSpPr>
        <p:spPr>
          <a:xfrm>
            <a:off x="716718" y="2281087"/>
            <a:ext cx="5971949" cy="2307847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handles many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trillions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of queries/day:</a:t>
            </a:r>
          </a:p>
          <a:p>
            <a:pPr marL="350838" marR="0" lvl="0" indent="-21748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many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more reads than writes</a:t>
            </a:r>
          </a:p>
          <a:p>
            <a:pPr marL="350838" marR="0" lvl="0" indent="-21748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performance matters: 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almost every Internet transaction interacts with DNS - msecs count!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3BA487B-2F58-E448-B437-CA4351F78A23}"/>
              </a:ext>
            </a:extLst>
          </p:cNvPr>
          <p:cNvSpPr txBox="1">
            <a:spLocks noChangeArrowheads="1"/>
          </p:cNvSpPr>
          <p:nvPr/>
        </p:nvSpPr>
        <p:spPr>
          <a:xfrm>
            <a:off x="716717" y="4432300"/>
            <a:ext cx="7038749" cy="1358901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organizationally, physically decentralized: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millions of different organizations responsible for their records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516052B-584F-8049-894E-365DF65A8B5A}"/>
              </a:ext>
            </a:extLst>
          </p:cNvPr>
          <p:cNvSpPr txBox="1">
            <a:spLocks noChangeArrowheads="1"/>
          </p:cNvSpPr>
          <p:nvPr/>
        </p:nvSpPr>
        <p:spPr>
          <a:xfrm>
            <a:off x="750584" y="5871634"/>
            <a:ext cx="7038749" cy="56303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“bulletproof”: reliability, security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026" name="Picture 2" descr="SEC Says That It's Not Easy Determining Whether Teva Whistleblowers Are  Deserving Of A Bounty - FCPA Professor">
            <a:extLst>
              <a:ext uri="{FF2B5EF4-FFF2-40B4-BE49-F238E27FC236}">
                <a16:creationId xmlns:a16="http://schemas.microsoft.com/office/drawing/2014/main" id="{C4E09384-BA5E-E74E-8F77-28797AFC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866" y="4143022"/>
            <a:ext cx="2937933" cy="244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A6AE1E9-B3D7-7642-9CCD-3E2A0C33B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57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DNS: a distributed, hierarchical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d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atabase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A444882F-E18F-DD45-9D52-E80EEEA5B2C4}"/>
              </a:ext>
            </a:extLst>
          </p:cNvPr>
          <p:cNvSpPr txBox="1">
            <a:spLocks noChangeArrowheads="1"/>
          </p:cNvSpPr>
          <p:nvPr/>
        </p:nvSpPr>
        <p:spPr>
          <a:xfrm>
            <a:off x="478971" y="4398565"/>
            <a:ext cx="11713029" cy="21336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 wants IP address for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www.amazon.com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; 1</a:t>
            </a:r>
            <a:r>
              <a:rPr kumimoji="0" lang="en-US" alt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approximation: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 queries root server to find .com DNS server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 queries .com DNS server to get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amazon.com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 server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 queries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amazon.com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 server to get  IP address for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www.amazon.com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A00663-77DA-9B4C-A51A-04EBC6FBCCA0}"/>
              </a:ext>
            </a:extLst>
          </p:cNvPr>
          <p:cNvGrpSpPr/>
          <p:nvPr/>
        </p:nvGrpSpPr>
        <p:grpSpPr>
          <a:xfrm>
            <a:off x="1321991" y="1815164"/>
            <a:ext cx="10791292" cy="1046691"/>
            <a:chOff x="1321991" y="1815164"/>
            <a:chExt cx="10791292" cy="1046691"/>
          </a:xfrm>
        </p:grpSpPr>
        <p:sp>
          <p:nvSpPr>
            <p:cNvPr id="12" name="Text Box 4">
              <a:extLst>
                <a:ext uri="{FF2B5EF4-FFF2-40B4-BE49-F238E27FC236}">
                  <a16:creationId xmlns:a16="http://schemas.microsoft.com/office/drawing/2014/main" id="{8DB0E7C3-8033-5949-9183-2915D95A75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1991" y="2431570"/>
              <a:ext cx="2057411" cy="368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.com DNS servers</a:t>
              </a:r>
            </a:p>
          </p:txBody>
        </p:sp>
        <p:sp>
          <p:nvSpPr>
            <p:cNvPr id="13" name="Text Box 5">
              <a:extLst>
                <a:ext uri="{FF2B5EF4-FFF2-40B4-BE49-F238E27FC236}">
                  <a16:creationId xmlns:a16="http://schemas.microsoft.com/office/drawing/2014/main" id="{2E5F716F-8E9B-6F4D-879A-CC62D69D9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789" y="2432961"/>
              <a:ext cx="1954541" cy="368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.org DNS servers</a:t>
              </a:r>
            </a:p>
          </p:txBody>
        </p:sp>
        <p:sp>
          <p:nvSpPr>
            <p:cNvPr id="14" name="Text Box 6">
              <a:extLst>
                <a:ext uri="{FF2B5EF4-FFF2-40B4-BE49-F238E27FC236}">
                  <a16:creationId xmlns:a16="http://schemas.microsoft.com/office/drawing/2014/main" id="{67230760-6F08-C443-A901-7D6991E095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6026" y="2432961"/>
              <a:ext cx="2005231" cy="368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.edu DNS servers</a:t>
              </a:r>
            </a:p>
          </p:txBody>
        </p:sp>
        <p:sp>
          <p:nvSpPr>
            <p:cNvPr id="15" name="Line 7">
              <a:extLst>
                <a:ext uri="{FF2B5EF4-FFF2-40B4-BE49-F238E27FC236}">
                  <a16:creationId xmlns:a16="http://schemas.microsoft.com/office/drawing/2014/main" id="{BA67319E-9089-5D4D-83FF-3AE2DB5B13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8547" y="1831861"/>
              <a:ext cx="2075302" cy="6011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Line 8">
              <a:extLst>
                <a:ext uri="{FF2B5EF4-FFF2-40B4-BE49-F238E27FC236}">
                  <a16:creationId xmlns:a16="http://schemas.microsoft.com/office/drawing/2014/main" id="{64A53551-2118-9045-B6B4-1F713C8B8A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1588" y="1815164"/>
              <a:ext cx="0" cy="6164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Line 9">
              <a:extLst>
                <a:ext uri="{FF2B5EF4-FFF2-40B4-BE49-F238E27FC236}">
                  <a16:creationId xmlns:a16="http://schemas.microsoft.com/office/drawing/2014/main" id="{B45A6D89-577E-7C44-A516-DED5E6DB81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908" y="1831861"/>
              <a:ext cx="2146864" cy="601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 Box 29">
              <a:extLst>
                <a:ext uri="{FF2B5EF4-FFF2-40B4-BE49-F238E27FC236}">
                  <a16:creationId xmlns:a16="http://schemas.microsoft.com/office/drawing/2014/main" id="{B9DABBB2-671A-2742-937B-8D9DEE87B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6204" y="1934852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9" name="Text Box 30">
              <a:extLst>
                <a:ext uri="{FF2B5EF4-FFF2-40B4-BE49-F238E27FC236}">
                  <a16:creationId xmlns:a16="http://schemas.microsoft.com/office/drawing/2014/main" id="{F8EBAC0E-17AF-6147-BA8E-98BDF7436D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966" y="1923399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834A79-77AF-0047-9901-2474CA5CB805}"/>
                </a:ext>
              </a:extLst>
            </p:cNvPr>
            <p:cNvSpPr txBox="1"/>
            <p:nvPr/>
          </p:nvSpPr>
          <p:spPr>
            <a:xfrm>
              <a:off x="9724296" y="2400190"/>
              <a:ext cx="2388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Top Level Domain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A62B1BD-DD42-D845-9BBE-BE085C24631D}"/>
              </a:ext>
            </a:extLst>
          </p:cNvPr>
          <p:cNvGrpSpPr/>
          <p:nvPr/>
        </p:nvGrpSpPr>
        <p:grpSpPr>
          <a:xfrm>
            <a:off x="3874373" y="1407648"/>
            <a:ext cx="7294880" cy="461665"/>
            <a:chOff x="3874373" y="1407648"/>
            <a:chExt cx="7294880" cy="461665"/>
          </a:xfrm>
        </p:grpSpPr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10CE294D-681E-A241-BD53-A34355A364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4373" y="1432519"/>
              <a:ext cx="2064866" cy="367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Root DNS Servers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6AE851-5852-CE4F-8F0F-42EF70A401C4}"/>
                </a:ext>
              </a:extLst>
            </p:cNvPr>
            <p:cNvSpPr txBox="1"/>
            <p:nvPr/>
          </p:nvSpPr>
          <p:spPr>
            <a:xfrm>
              <a:off x="10397760" y="1407648"/>
              <a:ext cx="771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Root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C7CCAC6-2E30-B94C-ABE6-16301CFD8E18}"/>
              </a:ext>
            </a:extLst>
          </p:cNvPr>
          <p:cNvGrpSpPr/>
          <p:nvPr/>
        </p:nvGrpSpPr>
        <p:grpSpPr>
          <a:xfrm>
            <a:off x="877709" y="2766905"/>
            <a:ext cx="10877911" cy="1053317"/>
            <a:chOff x="877709" y="2766905"/>
            <a:chExt cx="10877911" cy="1053317"/>
          </a:xfrm>
        </p:grpSpPr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48A982BB-AB47-3F43-B500-136E591676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1887" y="3150942"/>
              <a:ext cx="1478951" cy="64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nyu.edu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19" name="Text Box 11">
              <a:extLst>
                <a:ext uri="{FF2B5EF4-FFF2-40B4-BE49-F238E27FC236}">
                  <a16:creationId xmlns:a16="http://schemas.microsoft.com/office/drawing/2014/main" id="{2B6BDDC7-E847-3847-933D-4C32FCB6E8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3272" y="3150942"/>
              <a:ext cx="1478951" cy="64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umass.edu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20" name="Line 12">
              <a:extLst>
                <a:ext uri="{FF2B5EF4-FFF2-40B4-BE49-F238E27FC236}">
                  <a16:creationId xmlns:a16="http://schemas.microsoft.com/office/drawing/2014/main" id="{320DE5FB-B16F-134F-A6AE-3A733BA85D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74130" y="2766905"/>
              <a:ext cx="559079" cy="4202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Line 13">
              <a:extLst>
                <a:ext uri="{FF2B5EF4-FFF2-40B4-BE49-F238E27FC236}">
                  <a16:creationId xmlns:a16="http://schemas.microsoft.com/office/drawing/2014/main" id="{083E8C6B-45A7-4E4F-BE58-4778B3424F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62582" y="2766905"/>
              <a:ext cx="500935" cy="4202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 Box 14">
              <a:extLst>
                <a:ext uri="{FF2B5EF4-FFF2-40B4-BE49-F238E27FC236}">
                  <a16:creationId xmlns:a16="http://schemas.microsoft.com/office/drawing/2014/main" id="{36B8F6F2-4690-8E4C-937E-0E9481B1C3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7709" y="3173205"/>
              <a:ext cx="1505787" cy="647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yahoo.com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23" name="Text Box 15">
              <a:extLst>
                <a:ext uri="{FF2B5EF4-FFF2-40B4-BE49-F238E27FC236}">
                  <a16:creationId xmlns:a16="http://schemas.microsoft.com/office/drawing/2014/main" id="{550F9EB0-5008-3D46-90EE-C86931D200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4875" y="3150942"/>
              <a:ext cx="1492369" cy="64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amazon.com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369E9B65-3B7C-454D-AB1F-5B2406B160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66383" y="2773863"/>
              <a:ext cx="369738" cy="41325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Line 17">
              <a:extLst>
                <a:ext uri="{FF2B5EF4-FFF2-40B4-BE49-F238E27FC236}">
                  <a16:creationId xmlns:a16="http://schemas.microsoft.com/office/drawing/2014/main" id="{D471AC56-09F2-7C4D-B61A-6CCAD59D7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8547" y="2773863"/>
              <a:ext cx="429373" cy="4257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 Box 18">
              <a:extLst>
                <a:ext uri="{FF2B5EF4-FFF2-40B4-BE49-F238E27FC236}">
                  <a16:creationId xmlns:a16="http://schemas.microsoft.com/office/drawing/2014/main" id="{1C077A09-1FCB-034D-952A-AD8C28E51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2691" y="3132853"/>
              <a:ext cx="1480442" cy="64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pbs.org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27" name="Line 19">
              <a:extLst>
                <a:ext uri="{FF2B5EF4-FFF2-40B4-BE49-F238E27FC236}">
                  <a16:creationId xmlns:a16="http://schemas.microsoft.com/office/drawing/2014/main" id="{C40276EB-9757-DA42-B8CE-16A23EEE13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4570" y="2766905"/>
              <a:ext cx="0" cy="41743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0556E67-E222-8D43-B71A-156691CCA0D4}"/>
                </a:ext>
              </a:extLst>
            </p:cNvPr>
            <p:cNvSpPr txBox="1"/>
            <p:nvPr/>
          </p:nvSpPr>
          <p:spPr>
            <a:xfrm>
              <a:off x="9919925" y="3273362"/>
              <a:ext cx="18356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Authoritative</a:t>
              </a:r>
            </a:p>
          </p:txBody>
        </p:sp>
        <p:sp>
          <p:nvSpPr>
            <p:cNvPr id="33" name="Text Box 30">
              <a:extLst>
                <a:ext uri="{FF2B5EF4-FFF2-40B4-BE49-F238E27FC236}">
                  <a16:creationId xmlns:a16="http://schemas.microsoft.com/office/drawing/2014/main" id="{F5BAA8E7-838D-494A-81C4-58D94A012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2568" y="2785396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4" name="Text Box 30">
              <a:extLst>
                <a:ext uri="{FF2B5EF4-FFF2-40B4-BE49-F238E27FC236}">
                  <a16:creationId xmlns:a16="http://schemas.microsoft.com/office/drawing/2014/main" id="{2AD59D99-9460-DA4B-AF7A-451CBE5B39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0793" y="2776330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5" name="Text Box 30">
              <a:extLst>
                <a:ext uri="{FF2B5EF4-FFF2-40B4-BE49-F238E27FC236}">
                  <a16:creationId xmlns:a16="http://schemas.microsoft.com/office/drawing/2014/main" id="{2B85C740-28F8-0449-B6AC-74E6864619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0346" y="2768742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6" name="Text Box 30">
              <a:extLst>
                <a:ext uri="{FF2B5EF4-FFF2-40B4-BE49-F238E27FC236}">
                  <a16:creationId xmlns:a16="http://schemas.microsoft.com/office/drawing/2014/main" id="{D033AF36-F2BE-7F41-93BB-422A537DE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7758" y="2777057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37" name="Slide Number Placeholder 2">
            <a:extLst>
              <a:ext uri="{FF2B5EF4-FFF2-40B4-BE49-F238E27FC236}">
                <a16:creationId xmlns:a16="http://schemas.microsoft.com/office/drawing/2014/main" id="{E1EB010C-42C7-6E42-AA6D-C225E874A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93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Top-Level Domain, and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a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uthoritative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ervers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00E43FE-C520-D344-A4CF-6105B63E22D6}"/>
              </a:ext>
            </a:extLst>
          </p:cNvPr>
          <p:cNvSpPr txBox="1">
            <a:spLocks noChangeArrowheads="1"/>
          </p:cNvSpPr>
          <p:nvPr/>
        </p:nvSpPr>
        <p:spPr>
          <a:xfrm>
            <a:off x="832558" y="1286218"/>
            <a:ext cx="10868375" cy="203271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Top-Level Domain (TLD) servers:</a:t>
            </a: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responsible for .com, .org, .net, .edu, .aero, .jobs, .museums, and all top-level country domains, e.g.: .cn, .uk, .fr, .ca, .jp</a:t>
            </a: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 Solutions: authoritative registry for .com, .net TLD</a:t>
            </a: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Educause: .edu TLD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D24547E-6033-E341-B415-9EEF0C28B3B1}"/>
              </a:ext>
            </a:extLst>
          </p:cNvPr>
          <p:cNvSpPr txBox="1">
            <a:spLocks noChangeArrowheads="1"/>
          </p:cNvSpPr>
          <p:nvPr/>
        </p:nvSpPr>
        <p:spPr>
          <a:xfrm>
            <a:off x="714024" y="4503552"/>
            <a:ext cx="10868375" cy="182951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authoritative DNS servers: </a:t>
            </a: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organization’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 own DNS server(s), providing authoritative hostname to IP mappings for organization’s named hosts </a:t>
            </a: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can be maintained by organization or service provider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26F0AB-9C7D-C946-94B2-B58E3B095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32" y="3122476"/>
            <a:ext cx="5317067" cy="160647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353F64-060B-1F4E-AD0A-5FBB20E02BE4}"/>
              </a:ext>
            </a:extLst>
          </p:cNvPr>
          <p:cNvGrpSpPr/>
          <p:nvPr/>
        </p:nvGrpSpPr>
        <p:grpSpPr>
          <a:xfrm>
            <a:off x="4419600" y="1744133"/>
            <a:ext cx="6959600" cy="2235200"/>
            <a:chOff x="4419600" y="1744133"/>
            <a:chExt cx="6959600" cy="2235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93592B-610F-B041-9201-B6C557DB96B0}"/>
                </a:ext>
              </a:extLst>
            </p:cNvPr>
            <p:cNvSpPr/>
            <p:nvPr/>
          </p:nvSpPr>
          <p:spPr>
            <a:xfrm>
              <a:off x="6366933" y="3742267"/>
              <a:ext cx="5012267" cy="237066"/>
            </a:xfrm>
            <a:prstGeom prst="rect">
              <a:avLst/>
            </a:prstGeom>
            <a:solidFill>
              <a:srgbClr val="FBBFC7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259AE09-DC39-F54E-8B9C-A94C202C2543}"/>
                </a:ext>
              </a:extLst>
            </p:cNvPr>
            <p:cNvCxnSpPr/>
            <p:nvPr/>
          </p:nvCxnSpPr>
          <p:spPr>
            <a:xfrm>
              <a:off x="4419600" y="1744133"/>
              <a:ext cx="1998133" cy="1998133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1D7C10-72B2-BE47-9B8C-600F740CAFCE}"/>
              </a:ext>
            </a:extLst>
          </p:cNvPr>
          <p:cNvGrpSpPr/>
          <p:nvPr/>
        </p:nvGrpSpPr>
        <p:grpSpPr>
          <a:xfrm>
            <a:off x="5249333" y="4233333"/>
            <a:ext cx="6265334" cy="575734"/>
            <a:chOff x="5249333" y="4233333"/>
            <a:chExt cx="6265334" cy="5757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251AA5-C4FF-7E4A-BCEA-7D8B252E12F3}"/>
                </a:ext>
              </a:extLst>
            </p:cNvPr>
            <p:cNvSpPr/>
            <p:nvPr/>
          </p:nvSpPr>
          <p:spPr>
            <a:xfrm>
              <a:off x="6248400" y="4233333"/>
              <a:ext cx="5266267" cy="372534"/>
            </a:xfrm>
            <a:prstGeom prst="rect">
              <a:avLst/>
            </a:prstGeom>
            <a:solidFill>
              <a:srgbClr val="FBBFC7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91835C5-DBDE-9A48-8554-EF6EB2FAD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9333" y="4267199"/>
              <a:ext cx="999068" cy="541868"/>
            </a:xfrm>
            <a:prstGeom prst="line">
              <a:avLst/>
            </a:prstGeom>
            <a:ln w="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363187FC-BBBC-984E-BB71-64F11F5AB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17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Local DNS name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ervers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BB20960-3674-7943-92CD-05431EA8487B}"/>
              </a:ext>
            </a:extLst>
          </p:cNvPr>
          <p:cNvSpPr txBox="1">
            <a:spLocks noChangeArrowheads="1"/>
          </p:cNvSpPr>
          <p:nvPr/>
        </p:nvSpPr>
        <p:spPr>
          <a:xfrm>
            <a:off x="798691" y="1489418"/>
            <a:ext cx="10983578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when host makes DNS query, it is sent to its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local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DNS server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Local DNS server returns reply, answering:</a:t>
            </a:r>
          </a:p>
          <a:p>
            <a:pPr marL="1143000" marR="0" lvl="2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from its local cache of recent name-to-address translation pairs (possibly out of date!)</a:t>
            </a:r>
          </a:p>
          <a:p>
            <a:pPr marL="1143000" marR="0" lvl="2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forwarding request into DNS hierarchy for resolution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ISP has local DNS name server; to find yours: </a:t>
            </a:r>
          </a:p>
          <a:p>
            <a:pPr marL="1143000" marR="0" lvl="2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MacOS: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% scutil --dns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&gt;ipconfig /all</a:t>
            </a:r>
          </a:p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local DNS server doesn’t strictly belong to hierarchy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9D88440-FC58-A548-AA80-854235DE0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67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418">
            <a:extLst>
              <a:ext uri="{FF2B5EF4-FFF2-40B4-BE49-F238E27FC236}">
                <a16:creationId xmlns:a16="http://schemas.microsoft.com/office/drawing/2014/main" id="{BE0D451A-5CE4-4C4B-B3DF-A408288EDA0C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369" name="Rectangle 419">
              <a:extLst>
                <a:ext uri="{FF2B5EF4-FFF2-40B4-BE49-F238E27FC236}">
                  <a16:creationId xmlns:a16="http://schemas.microsoft.com/office/drawing/2014/main" id="{F39DA03D-3BDA-2344-B3D3-3A95FB5EE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70" name="AutoShape 420">
              <a:extLst>
                <a:ext uri="{FF2B5EF4-FFF2-40B4-BE49-F238E27FC236}">
                  <a16:creationId xmlns:a16="http://schemas.microsoft.com/office/drawing/2014/main" id="{579866B0-F884-A84A-B74A-EFEA50EB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3" name="Group 802">
            <a:extLst>
              <a:ext uri="{FF2B5EF4-FFF2-40B4-BE49-F238E27FC236}">
                <a16:creationId xmlns:a16="http://schemas.microsoft.com/office/drawing/2014/main" id="{4429D23B-C424-D54E-A99F-D3FC646B3D08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id="{C0FB38C4-8D4E-FD46-8BA5-A01F983C9AF5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Line 430">
                <a:extLst>
                  <a:ext uri="{FF2B5EF4-FFF2-40B4-BE49-F238E27FC236}">
                    <a16:creationId xmlns:a16="http://schemas.microsoft.com/office/drawing/2014/main" id="{3188928B-5976-7142-B509-B67C32631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Line 431">
                <a:extLst>
                  <a:ext uri="{FF2B5EF4-FFF2-40B4-BE49-F238E27FC236}">
                    <a16:creationId xmlns:a16="http://schemas.microsoft.com/office/drawing/2014/main" id="{B61C3274-819B-1A4B-9892-BC7A0AB4B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Line 432">
                <a:extLst>
                  <a:ext uri="{FF2B5EF4-FFF2-40B4-BE49-F238E27FC236}">
                    <a16:creationId xmlns:a16="http://schemas.microsoft.com/office/drawing/2014/main" id="{6434324A-C183-F645-84E8-7170D215D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Line 433">
                <a:extLst>
                  <a:ext uri="{FF2B5EF4-FFF2-40B4-BE49-F238E27FC236}">
                    <a16:creationId xmlns:a16="http://schemas.microsoft.com/office/drawing/2014/main" id="{4326369B-7050-F54A-9B61-51FBE9831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Line 436">
                <a:extLst>
                  <a:ext uri="{FF2B5EF4-FFF2-40B4-BE49-F238E27FC236}">
                    <a16:creationId xmlns:a16="http://schemas.microsoft.com/office/drawing/2014/main" id="{CAD2281A-59A4-DA4C-A9DC-E37CA49919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Line 439">
                <a:extLst>
                  <a:ext uri="{FF2B5EF4-FFF2-40B4-BE49-F238E27FC236}">
                    <a16:creationId xmlns:a16="http://schemas.microsoft.com/office/drawing/2014/main" id="{59746900-72D7-BF46-8B59-62F2A5D47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Line 440">
                <a:extLst>
                  <a:ext uri="{FF2B5EF4-FFF2-40B4-BE49-F238E27FC236}">
                    <a16:creationId xmlns:a16="http://schemas.microsoft.com/office/drawing/2014/main" id="{76AA107C-4028-5D4D-B986-E7C4D7058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Line 441">
                <a:extLst>
                  <a:ext uri="{FF2B5EF4-FFF2-40B4-BE49-F238E27FC236}">
                    <a16:creationId xmlns:a16="http://schemas.microsoft.com/office/drawing/2014/main" id="{AF797424-05E8-8345-847C-94DA81395A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Line 443">
                <a:extLst>
                  <a:ext uri="{FF2B5EF4-FFF2-40B4-BE49-F238E27FC236}">
                    <a16:creationId xmlns:a16="http://schemas.microsoft.com/office/drawing/2014/main" id="{BCDF073B-F330-A345-A512-B85DFD399D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ine 449">
                <a:extLst>
                  <a:ext uri="{FF2B5EF4-FFF2-40B4-BE49-F238E27FC236}">
                    <a16:creationId xmlns:a16="http://schemas.microsoft.com/office/drawing/2014/main" id="{53CD988A-3515-7242-9C29-87AF281086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8" name="Line 428">
                <a:extLst>
                  <a:ext uri="{FF2B5EF4-FFF2-40B4-BE49-F238E27FC236}">
                    <a16:creationId xmlns:a16="http://schemas.microsoft.com/office/drawing/2014/main" id="{538963BA-E603-D94F-A908-92C50EC393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64" name="Straight Connector 563">
                <a:extLst>
                  <a:ext uri="{FF2B5EF4-FFF2-40B4-BE49-F238E27FC236}">
                    <a16:creationId xmlns:a16="http://schemas.microsoft.com/office/drawing/2014/main" id="{CE6E1140-BC2F-9947-9B51-91DC5079ABB1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9EF5B4FA-3960-F54C-936B-C64147078447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>
                <a:extLst>
                  <a:ext uri="{FF2B5EF4-FFF2-40B4-BE49-F238E27FC236}">
                    <a16:creationId xmlns:a16="http://schemas.microsoft.com/office/drawing/2014/main" id="{691B45AC-C5E3-D24E-9C63-05D00B08C71D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59EB46BB-F3EA-4248-B631-AC80BEB74EF0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>
                <a:extLst>
                  <a:ext uri="{FF2B5EF4-FFF2-40B4-BE49-F238E27FC236}">
                    <a16:creationId xmlns:a16="http://schemas.microsoft.com/office/drawing/2014/main" id="{C562C7DD-3FD1-0E4C-B308-744C6C87FC79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>
                <a:extLst>
                  <a:ext uri="{FF2B5EF4-FFF2-40B4-BE49-F238E27FC236}">
                    <a16:creationId xmlns:a16="http://schemas.microsoft.com/office/drawing/2014/main" id="{6793D61B-AD50-A246-A5C0-38DF48C17738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>
                <a:extLst>
                  <a:ext uri="{FF2B5EF4-FFF2-40B4-BE49-F238E27FC236}">
                    <a16:creationId xmlns:a16="http://schemas.microsoft.com/office/drawing/2014/main" id="{EDD09B84-3AA8-0948-AB6C-1D5CBFFC5293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>
                <a:extLst>
                  <a:ext uri="{FF2B5EF4-FFF2-40B4-BE49-F238E27FC236}">
                    <a16:creationId xmlns:a16="http://schemas.microsoft.com/office/drawing/2014/main" id="{C777BA08-17B1-254B-BCB6-583E10254EC6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Line 541">
                <a:extLst>
                  <a:ext uri="{FF2B5EF4-FFF2-40B4-BE49-F238E27FC236}">
                    <a16:creationId xmlns:a16="http://schemas.microsoft.com/office/drawing/2014/main" id="{C44ADC96-78DA-C64F-AF97-4FFA68D2ED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Line 424">
                <a:extLst>
                  <a:ext uri="{FF2B5EF4-FFF2-40B4-BE49-F238E27FC236}">
                    <a16:creationId xmlns:a16="http://schemas.microsoft.com/office/drawing/2014/main" id="{845B46BE-685D-2D4E-AD26-5684794D1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62" name="Picture 778" descr="antenna_radiation_stylized">
              <a:extLst>
                <a:ext uri="{FF2B5EF4-FFF2-40B4-BE49-F238E27FC236}">
                  <a16:creationId xmlns:a16="http://schemas.microsoft.com/office/drawing/2014/main" id="{B73E5F98-BC74-DB47-BA02-5F29DC675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 781" descr="antenna_radiation_stylized">
              <a:extLst>
                <a:ext uri="{FF2B5EF4-FFF2-40B4-BE49-F238E27FC236}">
                  <a16:creationId xmlns:a16="http://schemas.microsoft.com/office/drawing/2014/main" id="{5F858A2F-D0F0-7E47-8EF1-4C37898F9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2" name="Picture 799" descr="cell_tower_radiation copy">
              <a:extLst>
                <a:ext uri="{FF2B5EF4-FFF2-40B4-BE49-F238E27FC236}">
                  <a16:creationId xmlns:a16="http://schemas.microsoft.com/office/drawing/2014/main" id="{B5B28CD6-3076-384D-8180-86543C59B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3" name="Oval 800">
              <a:extLst>
                <a:ext uri="{FF2B5EF4-FFF2-40B4-BE49-F238E27FC236}">
                  <a16:creationId xmlns:a16="http://schemas.microsoft.com/office/drawing/2014/main" id="{271D03F6-D85B-EC41-803D-EFAA96DAE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39" name="Line 426">
            <a:extLst>
              <a:ext uri="{FF2B5EF4-FFF2-40B4-BE49-F238E27FC236}">
                <a16:creationId xmlns:a16="http://schemas.microsoft.com/office/drawing/2014/main" id="{DDAEB50C-98DD-DA43-B9C4-9AB7F9ED5B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Group 783">
            <a:extLst>
              <a:ext uri="{FF2B5EF4-FFF2-40B4-BE49-F238E27FC236}">
                <a16:creationId xmlns:a16="http://schemas.microsoft.com/office/drawing/2014/main" id="{02FEAFB4-9831-B64A-9F54-92C532E8F36E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244" name="Line 270">
              <a:extLst>
                <a:ext uri="{FF2B5EF4-FFF2-40B4-BE49-F238E27FC236}">
                  <a16:creationId xmlns:a16="http://schemas.microsoft.com/office/drawing/2014/main" id="{A9300902-94F3-8949-9A54-8B95986ACB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Line 271">
              <a:extLst>
                <a:ext uri="{FF2B5EF4-FFF2-40B4-BE49-F238E27FC236}">
                  <a16:creationId xmlns:a16="http://schemas.microsoft.com/office/drawing/2014/main" id="{B93F32E3-8690-BD4B-B848-94E1FAAB5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Line 272">
              <a:extLst>
                <a:ext uri="{FF2B5EF4-FFF2-40B4-BE49-F238E27FC236}">
                  <a16:creationId xmlns:a16="http://schemas.microsoft.com/office/drawing/2014/main" id="{AB0BEDC3-F0F0-4E42-A55F-57AC0548D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Line 273">
              <a:extLst>
                <a:ext uri="{FF2B5EF4-FFF2-40B4-BE49-F238E27FC236}">
                  <a16:creationId xmlns:a16="http://schemas.microsoft.com/office/drawing/2014/main" id="{3AF299DE-8F54-D84C-B398-5B3B44C53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Line 274">
              <a:extLst>
                <a:ext uri="{FF2B5EF4-FFF2-40B4-BE49-F238E27FC236}">
                  <a16:creationId xmlns:a16="http://schemas.microsoft.com/office/drawing/2014/main" id="{C2005C3C-C4BA-FD44-A127-E5C4FE594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Line 275">
              <a:extLst>
                <a:ext uri="{FF2B5EF4-FFF2-40B4-BE49-F238E27FC236}">
                  <a16:creationId xmlns:a16="http://schemas.microsoft.com/office/drawing/2014/main" id="{948DF918-9246-AF45-A55F-C5B743663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Line 276">
              <a:extLst>
                <a:ext uri="{FF2B5EF4-FFF2-40B4-BE49-F238E27FC236}">
                  <a16:creationId xmlns:a16="http://schemas.microsoft.com/office/drawing/2014/main" id="{3D1534AB-9253-A140-B4C5-81F085C45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Line 277">
              <a:extLst>
                <a:ext uri="{FF2B5EF4-FFF2-40B4-BE49-F238E27FC236}">
                  <a16:creationId xmlns:a16="http://schemas.microsoft.com/office/drawing/2014/main" id="{3BA377A2-6A51-F64B-AA8B-4FB90FAA7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Line 278">
              <a:extLst>
                <a:ext uri="{FF2B5EF4-FFF2-40B4-BE49-F238E27FC236}">
                  <a16:creationId xmlns:a16="http://schemas.microsoft.com/office/drawing/2014/main" id="{FA310FA6-4B1E-0047-8066-8AF44673F2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Line 279">
              <a:extLst>
                <a:ext uri="{FF2B5EF4-FFF2-40B4-BE49-F238E27FC236}">
                  <a16:creationId xmlns:a16="http://schemas.microsoft.com/office/drawing/2014/main" id="{254B094E-F3D3-0F46-BF4E-A226644B0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Line 280">
              <a:extLst>
                <a:ext uri="{FF2B5EF4-FFF2-40B4-BE49-F238E27FC236}">
                  <a16:creationId xmlns:a16="http://schemas.microsoft.com/office/drawing/2014/main" id="{9805319A-9CA5-7340-811A-8DBCB5A2BA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Line 281">
              <a:extLst>
                <a:ext uri="{FF2B5EF4-FFF2-40B4-BE49-F238E27FC236}">
                  <a16:creationId xmlns:a16="http://schemas.microsoft.com/office/drawing/2014/main" id="{6042C4DF-7427-904B-A064-26708AF480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Line 282">
              <a:extLst>
                <a:ext uri="{FF2B5EF4-FFF2-40B4-BE49-F238E27FC236}">
                  <a16:creationId xmlns:a16="http://schemas.microsoft.com/office/drawing/2014/main" id="{21FF36A4-E56F-C94A-8E67-9A6E4DA844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Line 283">
              <a:extLst>
                <a:ext uri="{FF2B5EF4-FFF2-40B4-BE49-F238E27FC236}">
                  <a16:creationId xmlns:a16="http://schemas.microsoft.com/office/drawing/2014/main" id="{C6A0831D-FA2C-E744-8FE0-FDFDDB5FDD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Line 284">
              <a:extLst>
                <a:ext uri="{FF2B5EF4-FFF2-40B4-BE49-F238E27FC236}">
                  <a16:creationId xmlns:a16="http://schemas.microsoft.com/office/drawing/2014/main" id="{65548550-729A-4849-9DC4-127F8FE86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61" name="Picture 777" descr="access_point_stylized_small">
            <a:extLst>
              <a:ext uri="{FF2B5EF4-FFF2-40B4-BE49-F238E27FC236}">
                <a16:creationId xmlns:a16="http://schemas.microsoft.com/office/drawing/2014/main" id="{FA9A412B-D725-D449-8707-A3626DCB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" name="Picture 780" descr="access_point_stylized_small">
            <a:extLst>
              <a:ext uri="{FF2B5EF4-FFF2-40B4-BE49-F238E27FC236}">
                <a16:creationId xmlns:a16="http://schemas.microsoft.com/office/drawing/2014/main" id="{AC22920E-0555-BA45-9B6A-B7617215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" name="Group 470">
            <a:extLst>
              <a:ext uri="{FF2B5EF4-FFF2-40B4-BE49-F238E27FC236}">
                <a16:creationId xmlns:a16="http://schemas.microsoft.com/office/drawing/2014/main" id="{DE035BC7-2762-3044-BE80-C91EC827E65C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BEE06200-7AF9-4A43-9447-2349DCBFF94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3340A80C-5091-6D49-89E5-375F02E9486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B2821126-95C5-B044-AEBC-BA333FAF6B2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B76A81D4-5DC8-C241-B209-B819BC6D74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6F6ED06A-086C-754C-BE82-59E2830CF0D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A32340AB-4CC3-5442-987B-A47EF2040F1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:a16="http://schemas.microsoft.com/office/drawing/2014/main" id="{AC0AB71B-FD2B-9C4A-AE22-B586FC3356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60B6F784-668B-5D4B-A622-66CCE6350B84}"/>
              </a:ext>
            </a:extLst>
          </p:cNvPr>
          <p:cNvGrpSpPr/>
          <p:nvPr/>
        </p:nvGrpSpPr>
        <p:grpSpPr>
          <a:xfrm>
            <a:off x="9849365" y="5339037"/>
            <a:ext cx="309740" cy="190838"/>
            <a:chOff x="3668110" y="2448910"/>
            <a:chExt cx="3794234" cy="2165130"/>
          </a:xfrm>
        </p:grpSpPr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275B9F34-60F1-4A43-AAD4-D58802DAAC8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778A1510-2C69-F848-B6B3-6C73FF16369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85BFF772-B3A6-F548-BDE0-8AEB95F33FB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24" name="Freeform 523">
                <a:extLst>
                  <a:ext uri="{FF2B5EF4-FFF2-40B4-BE49-F238E27FC236}">
                    <a16:creationId xmlns:a16="http://schemas.microsoft.com/office/drawing/2014/main" id="{B37A32DB-8119-5447-A58C-87AD1FDF0EB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58EF4D92-6D83-864D-92A9-A1264053688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79E03014-7882-0546-B7FE-50715AB5359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530508B2-B7B9-B347-8151-5F7967C6BED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11A03BFE-097D-3B42-AA2B-11FFEA70FF5B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89B10910-D4AF-3246-860A-25F1D908938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F9BAB47F-DDD3-BE44-9A9E-FC2F670519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753018A5-48AB-6D40-BB99-E6281192F8D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BD7DB5A0-40AC-504F-93F8-89A5617E2AE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DBEBB83D-40BF-8849-BAAA-59AB22EA085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18930CC0-2525-0C49-9555-463122A4FBB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0C651989-7B8A-F043-A1B6-F47D8764FCE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DE45D3AB-47E3-364E-81D6-324D69CE101C}"/>
              </a:ext>
            </a:extLst>
          </p:cNvPr>
          <p:cNvGrpSpPr/>
          <p:nvPr/>
        </p:nvGrpSpPr>
        <p:grpSpPr>
          <a:xfrm>
            <a:off x="8311520" y="5194433"/>
            <a:ext cx="309740" cy="190838"/>
            <a:chOff x="3668110" y="2448910"/>
            <a:chExt cx="3794234" cy="2165130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72425686-3D93-0646-A923-6ADF75485CD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6ADFF160-CF04-7049-A6D4-1C789FDD39A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AFDD9D33-8D17-F840-A9A5-3807DD3BA31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3AF3452D-972F-6944-8123-ECA4288786D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BA43E42C-CD9B-1744-BEEC-9E664114AC8E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42EF7BB0-4257-F646-805E-AFBA92B62F9D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95AEC175-56C0-C14B-9DC5-693400B124A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CBD7A282-C22D-714A-88F1-C7D4EDD107F8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3C206862-9269-EE48-877D-EE261101A44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9B69A2C6-F31C-E749-B77A-1818B15E1B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08BE9AB8-F5DA-4D4A-9621-9AB05D691F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1" name="Freeform 410">
                <a:extLst>
                  <a:ext uri="{FF2B5EF4-FFF2-40B4-BE49-F238E27FC236}">
                    <a16:creationId xmlns:a16="http://schemas.microsoft.com/office/drawing/2014/main" id="{56E730F0-5BB3-6446-9D5B-82D51B9EDA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5BA37E27-2FC6-BA43-8A97-14171CB51FD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Freeform 412">
                <a:extLst>
                  <a:ext uri="{FF2B5EF4-FFF2-40B4-BE49-F238E27FC236}">
                    <a16:creationId xmlns:a16="http://schemas.microsoft.com/office/drawing/2014/main" id="{CCB37CB3-304F-6144-85D0-8B420BDD088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4" name="Freeform 413">
                <a:extLst>
                  <a:ext uri="{FF2B5EF4-FFF2-40B4-BE49-F238E27FC236}">
                    <a16:creationId xmlns:a16="http://schemas.microsoft.com/office/drawing/2014/main" id="{BD0CA8E5-A033-834A-A402-E2EFB2FBBF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F0DE4078-0801-A244-9A82-F7502B8B24A0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A784F43-D793-4342-92F3-EBC363221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75841943-4184-5D4E-AAD4-8FEAC9D7330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23FBC748-DCBA-AA41-A6F7-895374D50CD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96DA1F2B-2063-8C40-BF46-086C20D317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8A1EF987-02EE-DA4D-8224-02537D5034D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1FC5854A-AF8F-6841-92AD-B18DDAF1E99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A510FA68-BEB6-B54A-A1D4-984168F8571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52B7B73B-1125-084D-8669-C68CC371DDC6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3196A4F9-B139-4D4B-B210-0318216604F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1D1C7F3A-BE45-014B-AF9C-58CA77DA02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83DFFE47-64E8-F54C-8ABC-E896DA957F0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2A9F0EE2-8F99-EB4D-9331-7AE3BDCBE9C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2E314A90-8DB8-2A49-8BB6-D51C2DAE9CF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7D8C0277-204E-2B4D-B954-94739B9DE72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:a16="http://schemas.microsoft.com/office/drawing/2014/main" id="{69955D3C-6D1B-EA40-8228-73DF015641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8C4B740-B92E-8942-8EF4-347710C32F2C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71A9C1C2-E4A0-D74C-8C05-2AD307E7B3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0F366A03-D9E7-9F45-99D3-1CAC10EE2C7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10CB8A50-A713-2549-9F44-B792D2C30CA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DC4E3153-8354-1145-82FC-C287EF5FE6C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99B3C81B-87BA-1A4F-BCAD-DF0EF9C582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DEEA64E4-A29A-E742-B32E-C111E6BF42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id="{43676372-2E7B-9445-80AD-B31686FE67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314E0C43-2359-9440-BEF9-9E1924BED605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9737FFD7-2DCB-A148-A405-977351501C2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9739DB09-38E5-A347-93BF-13C80AD8453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04079280-378E-384D-9681-BF41B82BF6C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914AA044-3657-1448-A5E9-2F003DC03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29FDF0B8-7E9A-1F4D-8C99-CE1C68A1345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49A96193-2E73-4C43-843C-2C8C4DCEE4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5358318-953E-E249-9021-E0B5DF66E3B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91E02B81-5B35-4545-A954-B7E923AB7286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73" name="Picture 1017" descr="antenna_stylized">
              <a:extLst>
                <a:ext uri="{FF2B5EF4-FFF2-40B4-BE49-F238E27FC236}">
                  <a16:creationId xmlns:a16="http://schemas.microsoft.com/office/drawing/2014/main" id="{27A537F5-5D99-BF4C-9B11-E9782673F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1018" descr="laptop_keyboard">
              <a:extLst>
                <a:ext uri="{FF2B5EF4-FFF2-40B4-BE49-F238E27FC236}">
                  <a16:creationId xmlns:a16="http://schemas.microsoft.com/office/drawing/2014/main" id="{7087B8D0-FFCB-0746-A889-28909002C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Freeform 1019">
              <a:extLst>
                <a:ext uri="{FF2B5EF4-FFF2-40B4-BE49-F238E27FC236}">
                  <a16:creationId xmlns:a16="http://schemas.microsoft.com/office/drawing/2014/main" id="{7C75BC30-0808-D44D-AF7A-A72B4A52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6" name="Picture 1020" descr="screen">
              <a:extLst>
                <a:ext uri="{FF2B5EF4-FFF2-40B4-BE49-F238E27FC236}">
                  <a16:creationId xmlns:a16="http://schemas.microsoft.com/office/drawing/2014/main" id="{2D732B7A-74CB-D547-ADB5-C721526D5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1021">
              <a:extLst>
                <a:ext uri="{FF2B5EF4-FFF2-40B4-BE49-F238E27FC236}">
                  <a16:creationId xmlns:a16="http://schemas.microsoft.com/office/drawing/2014/main" id="{FBD1A429-9B8F-F940-AD09-4638CC316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22">
              <a:extLst>
                <a:ext uri="{FF2B5EF4-FFF2-40B4-BE49-F238E27FC236}">
                  <a16:creationId xmlns:a16="http://schemas.microsoft.com/office/drawing/2014/main" id="{376C8B48-3441-F643-B92D-5DC759EDA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23">
              <a:extLst>
                <a:ext uri="{FF2B5EF4-FFF2-40B4-BE49-F238E27FC236}">
                  <a16:creationId xmlns:a16="http://schemas.microsoft.com/office/drawing/2014/main" id="{4DFECD03-4AF0-1342-8138-6CEC8249A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24">
              <a:extLst>
                <a:ext uri="{FF2B5EF4-FFF2-40B4-BE49-F238E27FC236}">
                  <a16:creationId xmlns:a16="http://schemas.microsoft.com/office/drawing/2014/main" id="{8AA57D4B-3E9B-994B-AF13-DB646178B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25">
              <a:extLst>
                <a:ext uri="{FF2B5EF4-FFF2-40B4-BE49-F238E27FC236}">
                  <a16:creationId xmlns:a16="http://schemas.microsoft.com/office/drawing/2014/main" id="{59DA24E7-1981-0E44-8060-2B7CE58EB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26">
              <a:extLst>
                <a:ext uri="{FF2B5EF4-FFF2-40B4-BE49-F238E27FC236}">
                  <a16:creationId xmlns:a16="http://schemas.microsoft.com/office/drawing/2014/main" id="{DB3D3129-2B70-5643-96C2-83638DE57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3" name="Group 1027">
              <a:extLst>
                <a:ext uri="{FF2B5EF4-FFF2-40B4-BE49-F238E27FC236}">
                  <a16:creationId xmlns:a16="http://schemas.microsoft.com/office/drawing/2014/main" id="{8C6DEC60-5C97-D546-9977-EBD182221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69" name="Freeform 1028">
                <a:extLst>
                  <a:ext uri="{FF2B5EF4-FFF2-40B4-BE49-F238E27FC236}">
                    <a16:creationId xmlns:a16="http://schemas.microsoft.com/office/drawing/2014/main" id="{5D16627E-DE34-BC4F-9513-7A7D4707F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1029">
                <a:extLst>
                  <a:ext uri="{FF2B5EF4-FFF2-40B4-BE49-F238E27FC236}">
                    <a16:creationId xmlns:a16="http://schemas.microsoft.com/office/drawing/2014/main" id="{D8D65D68-18A4-E54D-8916-1DEF36844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1030">
                <a:extLst>
                  <a:ext uri="{FF2B5EF4-FFF2-40B4-BE49-F238E27FC236}">
                    <a16:creationId xmlns:a16="http://schemas.microsoft.com/office/drawing/2014/main" id="{3C79D147-9974-F341-96E9-F9AD19F14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1031">
                <a:extLst>
                  <a:ext uri="{FF2B5EF4-FFF2-40B4-BE49-F238E27FC236}">
                    <a16:creationId xmlns:a16="http://schemas.microsoft.com/office/drawing/2014/main" id="{5E0CE9D2-21FD-2644-9691-743CC3E13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 1032">
                <a:extLst>
                  <a:ext uri="{FF2B5EF4-FFF2-40B4-BE49-F238E27FC236}">
                    <a16:creationId xmlns:a16="http://schemas.microsoft.com/office/drawing/2014/main" id="{5691098F-1432-0D44-8573-312C3A566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033">
                <a:extLst>
                  <a:ext uri="{FF2B5EF4-FFF2-40B4-BE49-F238E27FC236}">
                    <a16:creationId xmlns:a16="http://schemas.microsoft.com/office/drawing/2014/main" id="{2D4A77A2-D0F1-164A-A67D-A50954386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4" name="Freeform 1034">
              <a:extLst>
                <a:ext uri="{FF2B5EF4-FFF2-40B4-BE49-F238E27FC236}">
                  <a16:creationId xmlns:a16="http://schemas.microsoft.com/office/drawing/2014/main" id="{A283BD8E-0AD2-B743-8237-483C3A6A6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035">
              <a:extLst>
                <a:ext uri="{FF2B5EF4-FFF2-40B4-BE49-F238E27FC236}">
                  <a16:creationId xmlns:a16="http://schemas.microsoft.com/office/drawing/2014/main" id="{AA215C2D-4069-DE48-884E-A1816F7D4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036">
              <a:extLst>
                <a:ext uri="{FF2B5EF4-FFF2-40B4-BE49-F238E27FC236}">
                  <a16:creationId xmlns:a16="http://schemas.microsoft.com/office/drawing/2014/main" id="{421821F5-5AD5-4D4E-A4F9-5D46E41A4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037">
              <a:extLst>
                <a:ext uri="{FF2B5EF4-FFF2-40B4-BE49-F238E27FC236}">
                  <a16:creationId xmlns:a16="http://schemas.microsoft.com/office/drawing/2014/main" id="{499D2FC7-7022-A944-98B2-E74E9B2E5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038">
              <a:extLst>
                <a:ext uri="{FF2B5EF4-FFF2-40B4-BE49-F238E27FC236}">
                  <a16:creationId xmlns:a16="http://schemas.microsoft.com/office/drawing/2014/main" id="{37918171-6E71-A846-A2B5-7C65DD745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039">
              <a:extLst>
                <a:ext uri="{FF2B5EF4-FFF2-40B4-BE49-F238E27FC236}">
                  <a16:creationId xmlns:a16="http://schemas.microsoft.com/office/drawing/2014/main" id="{68ECFF60-AA48-2D4C-9A67-90DB18F81D4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0" name="Group 739">
            <a:extLst>
              <a:ext uri="{FF2B5EF4-FFF2-40B4-BE49-F238E27FC236}">
                <a16:creationId xmlns:a16="http://schemas.microsoft.com/office/drawing/2014/main" id="{504BAA5F-BBD8-8242-BC48-7D0E761F340A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110" name="Picture 568" descr="light2.png">
              <a:extLst>
                <a:ext uri="{FF2B5EF4-FFF2-40B4-BE49-F238E27FC236}">
                  <a16:creationId xmlns:a16="http://schemas.microsoft.com/office/drawing/2014/main" id="{D96B693D-26FC-E443-A112-C4AFFE90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1017" descr="antenna_stylized">
              <a:extLst>
                <a:ext uri="{FF2B5EF4-FFF2-40B4-BE49-F238E27FC236}">
                  <a16:creationId xmlns:a16="http://schemas.microsoft.com/office/drawing/2014/main" id="{F4E4C4C0-89A6-D74D-B25C-228CE5BC1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46F998A3-3B85-214A-927A-3BF067B7C2A0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48" name="Picture 603" descr="car_icon_small">
              <a:extLst>
                <a:ext uri="{FF2B5EF4-FFF2-40B4-BE49-F238E27FC236}">
                  <a16:creationId xmlns:a16="http://schemas.microsoft.com/office/drawing/2014/main" id="{147E2796-D425-6645-93B3-B97E69B14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1017" descr="antenna_stylized">
              <a:extLst>
                <a:ext uri="{FF2B5EF4-FFF2-40B4-BE49-F238E27FC236}">
                  <a16:creationId xmlns:a16="http://schemas.microsoft.com/office/drawing/2014/main" id="{F0886BE8-9B0B-F046-92AA-1AC818378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93351559-0D4C-F04C-928E-5CDA57B5EB47}"/>
              </a:ext>
            </a:extLst>
          </p:cNvPr>
          <p:cNvGrpSpPr/>
          <p:nvPr/>
        </p:nvGrpSpPr>
        <p:grpSpPr>
          <a:xfrm>
            <a:off x="7493518" y="3325424"/>
            <a:ext cx="857739" cy="583764"/>
            <a:chOff x="7487144" y="3296104"/>
            <a:chExt cx="857739" cy="583764"/>
          </a:xfrm>
        </p:grpSpPr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084B6293-559E-5D43-AF2B-4CB5E09EC6C5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1" name="Picture 1115" descr="antenna_stylized">
                <a:extLst>
                  <a:ext uri="{FF2B5EF4-FFF2-40B4-BE49-F238E27FC236}">
                    <a16:creationId xmlns:a16="http://schemas.microsoft.com/office/drawing/2014/main" id="{1821BC3E-6137-D844-92B9-4BA4CFF41F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1116" descr="laptop_keyboard">
                <a:extLst>
                  <a:ext uri="{FF2B5EF4-FFF2-40B4-BE49-F238E27FC236}">
                    <a16:creationId xmlns:a16="http://schemas.microsoft.com/office/drawing/2014/main" id="{7F05CE3B-E67B-1B40-9D5B-2914F0B9B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1117">
                <a:extLst>
                  <a:ext uri="{FF2B5EF4-FFF2-40B4-BE49-F238E27FC236}">
                    <a16:creationId xmlns:a16="http://schemas.microsoft.com/office/drawing/2014/main" id="{B52A07C5-D801-5B41-BD20-C2095892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94" name="Picture 1118" descr="screen">
                <a:extLst>
                  <a:ext uri="{FF2B5EF4-FFF2-40B4-BE49-F238E27FC236}">
                    <a16:creationId xmlns:a16="http://schemas.microsoft.com/office/drawing/2014/main" id="{2EA30B4E-5447-0340-8DAD-349A843F2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1119">
                <a:extLst>
                  <a:ext uri="{FF2B5EF4-FFF2-40B4-BE49-F238E27FC236}">
                    <a16:creationId xmlns:a16="http://schemas.microsoft.com/office/drawing/2014/main" id="{1137F6C6-A7C9-9A4D-BCE3-048DB90EF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 1120">
                <a:extLst>
                  <a:ext uri="{FF2B5EF4-FFF2-40B4-BE49-F238E27FC236}">
                    <a16:creationId xmlns:a16="http://schemas.microsoft.com/office/drawing/2014/main" id="{7A0060E2-767D-1545-8656-29ED1A47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1121">
                <a:extLst>
                  <a:ext uri="{FF2B5EF4-FFF2-40B4-BE49-F238E27FC236}">
                    <a16:creationId xmlns:a16="http://schemas.microsoft.com/office/drawing/2014/main" id="{15790F5A-ABAC-8D49-A4F9-E2F57655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Freeform 1122">
                <a:extLst>
                  <a:ext uri="{FF2B5EF4-FFF2-40B4-BE49-F238E27FC236}">
                    <a16:creationId xmlns:a16="http://schemas.microsoft.com/office/drawing/2014/main" id="{8898B7ED-5BCF-8C4E-B1AA-B82AD50F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Freeform 1123">
                <a:extLst>
                  <a:ext uri="{FF2B5EF4-FFF2-40B4-BE49-F238E27FC236}">
                    <a16:creationId xmlns:a16="http://schemas.microsoft.com/office/drawing/2014/main" id="{5A7F91EF-AD6B-D64E-B73E-C762D73A7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1124">
                <a:extLst>
                  <a:ext uri="{FF2B5EF4-FFF2-40B4-BE49-F238E27FC236}">
                    <a16:creationId xmlns:a16="http://schemas.microsoft.com/office/drawing/2014/main" id="{BBB1B153-2E6F-7246-9B11-B68D01DF6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1" name="Group 1125">
                <a:extLst>
                  <a:ext uri="{FF2B5EF4-FFF2-40B4-BE49-F238E27FC236}">
                    <a16:creationId xmlns:a16="http://schemas.microsoft.com/office/drawing/2014/main" id="{57060979-075D-9D4D-B12E-DA0CCD4C6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40" name="Freeform 1126">
                  <a:extLst>
                    <a:ext uri="{FF2B5EF4-FFF2-40B4-BE49-F238E27FC236}">
                      <a16:creationId xmlns:a16="http://schemas.microsoft.com/office/drawing/2014/main" id="{8DFFF656-1361-C546-8336-177F79E46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1127">
                  <a:extLst>
                    <a:ext uri="{FF2B5EF4-FFF2-40B4-BE49-F238E27FC236}">
                      <a16:creationId xmlns:a16="http://schemas.microsoft.com/office/drawing/2014/main" id="{60C6C6B3-72DE-664B-B4DE-3C04B0C5B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 1128">
                  <a:extLst>
                    <a:ext uri="{FF2B5EF4-FFF2-40B4-BE49-F238E27FC236}">
                      <a16:creationId xmlns:a16="http://schemas.microsoft.com/office/drawing/2014/main" id="{0D48292A-917D-D046-A974-043CEE5A4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1129">
                  <a:extLst>
                    <a:ext uri="{FF2B5EF4-FFF2-40B4-BE49-F238E27FC236}">
                      <a16:creationId xmlns:a16="http://schemas.microsoft.com/office/drawing/2014/main" id="{DB6BAAEB-BADD-0A4F-8A9D-D72AFCA99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 1130">
                  <a:extLst>
                    <a:ext uri="{FF2B5EF4-FFF2-40B4-BE49-F238E27FC236}">
                      <a16:creationId xmlns:a16="http://schemas.microsoft.com/office/drawing/2014/main" id="{05D5969F-F3B9-414D-975E-A6700098F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 1131">
                  <a:extLst>
                    <a:ext uri="{FF2B5EF4-FFF2-40B4-BE49-F238E27FC236}">
                      <a16:creationId xmlns:a16="http://schemas.microsoft.com/office/drawing/2014/main" id="{41BB174D-6019-384D-A5AC-1B4D92D93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2" name="Freeform 1132">
                <a:extLst>
                  <a:ext uri="{FF2B5EF4-FFF2-40B4-BE49-F238E27FC236}">
                    <a16:creationId xmlns:a16="http://schemas.microsoft.com/office/drawing/2014/main" id="{F8739864-4836-E447-8FC8-5886923FF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 1133">
                <a:extLst>
                  <a:ext uri="{FF2B5EF4-FFF2-40B4-BE49-F238E27FC236}">
                    <a16:creationId xmlns:a16="http://schemas.microsoft.com/office/drawing/2014/main" id="{C59CADF3-CD09-FB48-A672-C2C50B66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Freeform 1134">
                <a:extLst>
                  <a:ext uri="{FF2B5EF4-FFF2-40B4-BE49-F238E27FC236}">
                    <a16:creationId xmlns:a16="http://schemas.microsoft.com/office/drawing/2014/main" id="{628AB6FD-35F6-0345-BD13-22EAAF9E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Freeform 1135">
                <a:extLst>
                  <a:ext uri="{FF2B5EF4-FFF2-40B4-BE49-F238E27FC236}">
                    <a16:creationId xmlns:a16="http://schemas.microsoft.com/office/drawing/2014/main" id="{76529D44-B4FD-DE4D-812E-E461A0FC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Freeform 1136">
                <a:extLst>
                  <a:ext uri="{FF2B5EF4-FFF2-40B4-BE49-F238E27FC236}">
                    <a16:creationId xmlns:a16="http://schemas.microsoft.com/office/drawing/2014/main" id="{44CD9A89-0E3B-2C40-8436-71B7526B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Freeform 1137">
                <a:extLst>
                  <a:ext uri="{FF2B5EF4-FFF2-40B4-BE49-F238E27FC236}">
                    <a16:creationId xmlns:a16="http://schemas.microsoft.com/office/drawing/2014/main" id="{92BF681C-02FC-8F49-A2CD-8F3446ECE5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139">
              <a:extLst>
                <a:ext uri="{FF2B5EF4-FFF2-40B4-BE49-F238E27FC236}">
                  <a16:creationId xmlns:a16="http://schemas.microsoft.com/office/drawing/2014/main" id="{904B7C12-C509-8641-BB63-56DEDB95F9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8" name="Picture 1140" descr="desktop_computer_stylized_medium">
                <a:extLst>
                  <a:ext uri="{FF2B5EF4-FFF2-40B4-BE49-F238E27FC236}">
                    <a16:creationId xmlns:a16="http://schemas.microsoft.com/office/drawing/2014/main" id="{BDC7F552-21C9-C942-90FF-0162099A3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Freeform 1141">
                <a:extLst>
                  <a:ext uri="{FF2B5EF4-FFF2-40B4-BE49-F238E27FC236}">
                    <a16:creationId xmlns:a16="http://schemas.microsoft.com/office/drawing/2014/main" id="{654B43BA-608E-5D4D-B11B-71762CFBE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14715B6C-9A50-FE4B-A8D2-1E669BF891E3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13" name="Picture 571" descr="fridge2.png">
                <a:extLst>
                  <a:ext uri="{FF2B5EF4-FFF2-40B4-BE49-F238E27FC236}">
                    <a16:creationId xmlns:a16="http://schemas.microsoft.com/office/drawing/2014/main" id="{29DD0F98-F93B-0145-A925-F4125ED4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1115" descr="antenna_stylized">
                <a:extLst>
                  <a:ext uri="{FF2B5EF4-FFF2-40B4-BE49-F238E27FC236}">
                    <a16:creationId xmlns:a16="http://schemas.microsoft.com/office/drawing/2014/main" id="{C1A64F68-4D16-AE4F-AB60-09D2C0CF0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" name="Freeform 984">
            <a:extLst>
              <a:ext uri="{FF2B5EF4-FFF2-40B4-BE49-F238E27FC236}">
                <a16:creationId xmlns:a16="http://schemas.microsoft.com/office/drawing/2014/main" id="{69921432-2526-D74B-B1B3-EF4990D573EA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Freeform 986">
            <a:extLst>
              <a:ext uri="{FF2B5EF4-FFF2-40B4-BE49-F238E27FC236}">
                <a16:creationId xmlns:a16="http://schemas.microsoft.com/office/drawing/2014/main" id="{210AB56E-8E3A-464C-BA90-E5EE13DE14AA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Freeform 987">
            <a:extLst>
              <a:ext uri="{FF2B5EF4-FFF2-40B4-BE49-F238E27FC236}">
                <a16:creationId xmlns:a16="http://schemas.microsoft.com/office/drawing/2014/main" id="{4B6304D8-37E4-9743-9663-D2140A3373CD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Rectangle 988">
            <a:extLst>
              <a:ext uri="{FF2B5EF4-FFF2-40B4-BE49-F238E27FC236}">
                <a16:creationId xmlns:a16="http://schemas.microsoft.com/office/drawing/2014/main" id="{01DA0D94-4858-4748-835A-0A295C76D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0" name="Group 989">
            <a:extLst>
              <a:ext uri="{FF2B5EF4-FFF2-40B4-BE49-F238E27FC236}">
                <a16:creationId xmlns:a16="http://schemas.microsoft.com/office/drawing/2014/main" id="{653C7E87-1F7F-B94B-970F-8043BE6AD494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205" name="AutoShape 990">
              <a:extLst>
                <a:ext uri="{FF2B5EF4-FFF2-40B4-BE49-F238E27FC236}">
                  <a16:creationId xmlns:a16="http://schemas.microsoft.com/office/drawing/2014/main" id="{9E8BF054-B12E-C746-9DCC-FFC0FBE11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6" name="AutoShape 991">
              <a:extLst>
                <a:ext uri="{FF2B5EF4-FFF2-40B4-BE49-F238E27FC236}">
                  <a16:creationId xmlns:a16="http://schemas.microsoft.com/office/drawing/2014/main" id="{60A26098-3AC3-5F48-AF12-0376133BA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1" name="Rectangle 992">
            <a:extLst>
              <a:ext uri="{FF2B5EF4-FFF2-40B4-BE49-F238E27FC236}">
                <a16:creationId xmlns:a16="http://schemas.microsoft.com/office/drawing/2014/main" id="{AB0AE9A0-AEC6-B542-BAA1-AD6A9E257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2" name="Group 993">
            <a:extLst>
              <a:ext uri="{FF2B5EF4-FFF2-40B4-BE49-F238E27FC236}">
                <a16:creationId xmlns:a16="http://schemas.microsoft.com/office/drawing/2014/main" id="{2E23BBDE-93A3-014A-8AD9-509F2B133316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203" name="AutoShape 994">
              <a:extLst>
                <a:ext uri="{FF2B5EF4-FFF2-40B4-BE49-F238E27FC236}">
                  <a16:creationId xmlns:a16="http://schemas.microsoft.com/office/drawing/2014/main" id="{CF10A6D2-6E36-BA46-8AB3-2A153E9EC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4" name="AutoShape 995">
              <a:extLst>
                <a:ext uri="{FF2B5EF4-FFF2-40B4-BE49-F238E27FC236}">
                  <a16:creationId xmlns:a16="http://schemas.microsoft.com/office/drawing/2014/main" id="{964D14B2-2639-5A46-B2D5-48A8B0C31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3" name="Rectangle 996">
            <a:extLst>
              <a:ext uri="{FF2B5EF4-FFF2-40B4-BE49-F238E27FC236}">
                <a16:creationId xmlns:a16="http://schemas.microsoft.com/office/drawing/2014/main" id="{426E7337-36DD-B64A-88F7-00D5A742F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4" name="Rectangle 997">
            <a:extLst>
              <a:ext uri="{FF2B5EF4-FFF2-40B4-BE49-F238E27FC236}">
                <a16:creationId xmlns:a16="http://schemas.microsoft.com/office/drawing/2014/main" id="{BE4D7353-7D2D-9F42-8A6A-65BAA6259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5" name="Group 998">
            <a:extLst>
              <a:ext uri="{FF2B5EF4-FFF2-40B4-BE49-F238E27FC236}">
                <a16:creationId xmlns:a16="http://schemas.microsoft.com/office/drawing/2014/main" id="{10644FFB-BF70-614B-94F5-58CB99D12E0E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201" name="AutoShape 999">
              <a:extLst>
                <a:ext uri="{FF2B5EF4-FFF2-40B4-BE49-F238E27FC236}">
                  <a16:creationId xmlns:a16="http://schemas.microsoft.com/office/drawing/2014/main" id="{2EEDFBCE-8402-0442-A96B-A6412C51C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2" name="AutoShape 1000">
              <a:extLst>
                <a:ext uri="{FF2B5EF4-FFF2-40B4-BE49-F238E27FC236}">
                  <a16:creationId xmlns:a16="http://schemas.microsoft.com/office/drawing/2014/main" id="{5BBF678C-8365-374C-8592-2F4010918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6" name="Freeform 1001">
            <a:extLst>
              <a:ext uri="{FF2B5EF4-FFF2-40B4-BE49-F238E27FC236}">
                <a16:creationId xmlns:a16="http://schemas.microsoft.com/office/drawing/2014/main" id="{43320BBC-6D3F-CE4C-AE57-EE45F3319F3F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7" name="Group 1002">
            <a:extLst>
              <a:ext uri="{FF2B5EF4-FFF2-40B4-BE49-F238E27FC236}">
                <a16:creationId xmlns:a16="http://schemas.microsoft.com/office/drawing/2014/main" id="{4ED748C4-471F-B74E-9328-2437DB94B8F7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199" name="AutoShape 1003">
              <a:extLst>
                <a:ext uri="{FF2B5EF4-FFF2-40B4-BE49-F238E27FC236}">
                  <a16:creationId xmlns:a16="http://schemas.microsoft.com/office/drawing/2014/main" id="{DE163CA4-FABE-9B4C-973B-7160FB0CA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0" name="AutoShape 1004">
              <a:extLst>
                <a:ext uri="{FF2B5EF4-FFF2-40B4-BE49-F238E27FC236}">
                  <a16:creationId xmlns:a16="http://schemas.microsoft.com/office/drawing/2014/main" id="{D50A283A-2FFB-A24F-A406-2910EEA8C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8" name="Rectangle 1005">
            <a:extLst>
              <a:ext uri="{FF2B5EF4-FFF2-40B4-BE49-F238E27FC236}">
                <a16:creationId xmlns:a16="http://schemas.microsoft.com/office/drawing/2014/main" id="{42659E43-E287-8942-BD23-94141CB4B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9" name="Freeform 1006">
            <a:extLst>
              <a:ext uri="{FF2B5EF4-FFF2-40B4-BE49-F238E27FC236}">
                <a16:creationId xmlns:a16="http://schemas.microsoft.com/office/drawing/2014/main" id="{48DEF8E3-26E3-0E48-88EA-BAB435AE5150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1007">
            <a:extLst>
              <a:ext uri="{FF2B5EF4-FFF2-40B4-BE49-F238E27FC236}">
                <a16:creationId xmlns:a16="http://schemas.microsoft.com/office/drawing/2014/main" id="{7869EB64-11F6-624E-9B28-6986DD9D076F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Oval 1008">
            <a:extLst>
              <a:ext uri="{FF2B5EF4-FFF2-40B4-BE49-F238E27FC236}">
                <a16:creationId xmlns:a16="http://schemas.microsoft.com/office/drawing/2014/main" id="{322E0F0C-40A1-7E43-B9BC-A271C6411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2" name="Freeform 1009">
            <a:extLst>
              <a:ext uri="{FF2B5EF4-FFF2-40B4-BE49-F238E27FC236}">
                <a16:creationId xmlns:a16="http://schemas.microsoft.com/office/drawing/2014/main" id="{2C34A91D-8DF1-DE40-8F88-B7AB2BE630CE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AutoShape 1010">
            <a:extLst>
              <a:ext uri="{FF2B5EF4-FFF2-40B4-BE49-F238E27FC236}">
                <a16:creationId xmlns:a16="http://schemas.microsoft.com/office/drawing/2014/main" id="{C10585A3-5046-F44C-A720-1B5360D1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4" name="AutoShape 1011">
            <a:extLst>
              <a:ext uri="{FF2B5EF4-FFF2-40B4-BE49-F238E27FC236}">
                <a16:creationId xmlns:a16="http://schemas.microsoft.com/office/drawing/2014/main" id="{0F1CC371-A8A5-1146-9D54-06BA5783B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5" name="Oval 1012">
            <a:extLst>
              <a:ext uri="{FF2B5EF4-FFF2-40B4-BE49-F238E27FC236}">
                <a16:creationId xmlns:a16="http://schemas.microsoft.com/office/drawing/2014/main" id="{165ACFDB-EB0A-EF4A-A53B-E952BF38B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6" name="Oval 1013">
            <a:extLst>
              <a:ext uri="{FF2B5EF4-FFF2-40B4-BE49-F238E27FC236}">
                <a16:creationId xmlns:a16="http://schemas.microsoft.com/office/drawing/2014/main" id="{8E1C86F1-E8A5-AB43-9FBE-05329F11F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7" name="Oval 1014">
            <a:extLst>
              <a:ext uri="{FF2B5EF4-FFF2-40B4-BE49-F238E27FC236}">
                <a16:creationId xmlns:a16="http://schemas.microsoft.com/office/drawing/2014/main" id="{0C189499-8A09-3E4B-B216-1DBC5D3CD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8" name="Rectangle 1015">
            <a:extLst>
              <a:ext uri="{FF2B5EF4-FFF2-40B4-BE49-F238E27FC236}">
                <a16:creationId xmlns:a16="http://schemas.microsoft.com/office/drawing/2014/main" id="{F801E0C5-03DC-4947-89BB-24F841D73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483029-0B46-154F-9CA3-FEA06875B8DB}"/>
              </a:ext>
            </a:extLst>
          </p:cNvPr>
          <p:cNvSpPr/>
          <p:nvPr/>
        </p:nvSpPr>
        <p:spPr>
          <a:xfrm>
            <a:off x="6539916" y="1365914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AB30C9-9641-104B-9006-CB16D4919778}"/>
              </a:ext>
            </a:extLst>
          </p:cNvPr>
          <p:cNvGrpSpPr/>
          <p:nvPr/>
        </p:nvGrpSpPr>
        <p:grpSpPr>
          <a:xfrm>
            <a:off x="7680324" y="1814171"/>
            <a:ext cx="2755429" cy="4250670"/>
            <a:chOff x="7680324" y="1814171"/>
            <a:chExt cx="2755429" cy="4250670"/>
          </a:xfrm>
        </p:grpSpPr>
        <p:grpSp>
          <p:nvGrpSpPr>
            <p:cNvPr id="49" name="Group 652">
              <a:extLst>
                <a:ext uri="{FF2B5EF4-FFF2-40B4-BE49-F238E27FC236}">
                  <a16:creationId xmlns:a16="http://schemas.microsoft.com/office/drawing/2014/main" id="{F4E63F52-683B-8244-A48E-D8CF833CC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224" y="1859725"/>
              <a:ext cx="415925" cy="385763"/>
              <a:chOff x="2751" y="1851"/>
              <a:chExt cx="462" cy="478"/>
            </a:xfrm>
          </p:grpSpPr>
          <p:pic>
            <p:nvPicPr>
              <p:cNvPr id="359" name="Picture 653" descr="iphone_stylized_small">
                <a:extLst>
                  <a:ext uri="{FF2B5EF4-FFF2-40B4-BE49-F238E27FC236}">
                    <a16:creationId xmlns:a16="http://schemas.microsoft.com/office/drawing/2014/main" id="{EDF1EC93-A6E5-964F-B0D6-EE56B282A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87" name="Group 590">
              <a:extLst>
                <a:ext uri="{FF2B5EF4-FFF2-40B4-BE49-F238E27FC236}">
                  <a16:creationId xmlns:a16="http://schemas.microsoft.com/office/drawing/2014/main" id="{B2AAF0C3-BD73-634D-B492-B7CCF9735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73981" y="5281060"/>
              <a:ext cx="345630" cy="320302"/>
              <a:chOff x="2839" y="3501"/>
              <a:chExt cx="755" cy="803"/>
            </a:xfrm>
          </p:grpSpPr>
          <p:pic>
            <p:nvPicPr>
              <p:cNvPr id="488" name="Picture 591" descr="desktop_computer_stylized_medium">
                <a:extLst>
                  <a:ext uri="{FF2B5EF4-FFF2-40B4-BE49-F238E27FC236}">
                    <a16:creationId xmlns:a16="http://schemas.microsoft.com/office/drawing/2014/main" id="{1B000E5D-AA79-9741-93EF-69776E79DC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9" name="Freeform 592">
                <a:extLst>
                  <a:ext uri="{FF2B5EF4-FFF2-40B4-BE49-F238E27FC236}">
                    <a16:creationId xmlns:a16="http://schemas.microsoft.com/office/drawing/2014/main" id="{E285DBFE-A1C0-DE49-94FA-3F8D49F9A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626C6AB3-E95B-4E45-912D-03BD50D0AB9E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C1E7801D-A747-164C-BE12-1FDEB3DFE743}"/>
                </a:ext>
              </a:extLst>
            </p:cNvPr>
            <p:cNvSpPr/>
            <p:nvPr/>
          </p:nvSpPr>
          <p:spPr>
            <a:xfrm>
              <a:off x="9823450" y="5554772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1" name="Group 618">
            <a:extLst>
              <a:ext uri="{FF2B5EF4-FFF2-40B4-BE49-F238E27FC236}">
                <a16:creationId xmlns:a16="http://schemas.microsoft.com/office/drawing/2014/main" id="{580255E5-A809-CB45-994D-F69BD8D6F8D7}"/>
              </a:ext>
            </a:extLst>
          </p:cNvPr>
          <p:cNvGrpSpPr>
            <a:grpSpLocks/>
          </p:cNvGrpSpPr>
          <p:nvPr/>
        </p:nvGrpSpPr>
        <p:grpSpPr bwMode="auto">
          <a:xfrm>
            <a:off x="8005845" y="1168489"/>
            <a:ext cx="1065213" cy="965200"/>
            <a:chOff x="4047" y="420"/>
            <a:chExt cx="671" cy="608"/>
          </a:xfrm>
        </p:grpSpPr>
        <p:sp>
          <p:nvSpPr>
            <p:cNvPr id="572" name="Rectangle 227">
              <a:extLst>
                <a:ext uri="{FF2B5EF4-FFF2-40B4-BE49-F238E27FC236}">
                  <a16:creationId xmlns:a16="http://schemas.microsoft.com/office/drawing/2014/main" id="{B2F29371-16FD-D244-80BF-A52E1D7F8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420"/>
              <a:ext cx="426" cy="489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5" name="Rectangle 228">
              <a:extLst>
                <a:ext uri="{FF2B5EF4-FFF2-40B4-BE49-F238E27FC236}">
                  <a16:creationId xmlns:a16="http://schemas.microsoft.com/office/drawing/2014/main" id="{E66B124A-4E8B-D846-A7C2-C34B559B7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435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6" name="Rectangle 229">
              <a:extLst>
                <a:ext uri="{FF2B5EF4-FFF2-40B4-BE49-F238E27FC236}">
                  <a16:creationId xmlns:a16="http://schemas.microsoft.com/office/drawing/2014/main" id="{80574F4D-DD94-2C4B-B4A1-D4DE0E2DC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438"/>
              <a:ext cx="426" cy="12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9" name="Text Box 230">
              <a:extLst>
                <a:ext uri="{FF2B5EF4-FFF2-40B4-BE49-F238E27FC236}">
                  <a16:creationId xmlns:a16="http://schemas.microsoft.com/office/drawing/2014/main" id="{2EABDC18-53BF-7B40-AB0D-A755F80C07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5" y="421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 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0" name="Line 231">
              <a:extLst>
                <a:ext uri="{FF2B5EF4-FFF2-40B4-BE49-F238E27FC236}">
                  <a16:creationId xmlns:a16="http://schemas.microsoft.com/office/drawing/2014/main" id="{E5CDD0A1-21E2-6748-A493-24F315669C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65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1" name="Line 232">
              <a:extLst>
                <a:ext uri="{FF2B5EF4-FFF2-40B4-BE49-F238E27FC236}">
                  <a16:creationId xmlns:a16="http://schemas.microsoft.com/office/drawing/2014/main" id="{CDA63567-EA65-5A46-877E-710FE9AD1D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73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3" name="Line 233">
              <a:extLst>
                <a:ext uri="{FF2B5EF4-FFF2-40B4-BE49-F238E27FC236}">
                  <a16:creationId xmlns:a16="http://schemas.microsoft.com/office/drawing/2014/main" id="{7FE7B44D-4874-7642-8A70-AE45F5B800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82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4" name="Freeform 917">
              <a:extLst>
                <a:ext uri="{FF2B5EF4-FFF2-40B4-BE49-F238E27FC236}">
                  <a16:creationId xmlns:a16="http://schemas.microsoft.com/office/drawing/2014/main" id="{9FBAE6C1-0ABD-B849-B7B3-8C34910CE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434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1" name="Group 619">
            <a:extLst>
              <a:ext uri="{FF2B5EF4-FFF2-40B4-BE49-F238E27FC236}">
                <a16:creationId xmlns:a16="http://schemas.microsoft.com/office/drawing/2014/main" id="{14A407A0-EBD9-3449-9859-9B138D20D5AC}"/>
              </a:ext>
            </a:extLst>
          </p:cNvPr>
          <p:cNvGrpSpPr>
            <a:grpSpLocks/>
          </p:cNvGrpSpPr>
          <p:nvPr/>
        </p:nvGrpSpPr>
        <p:grpSpPr bwMode="auto">
          <a:xfrm>
            <a:off x="10104523" y="4743539"/>
            <a:ext cx="1050926" cy="974725"/>
            <a:chOff x="4047" y="414"/>
            <a:chExt cx="662" cy="614"/>
          </a:xfrm>
        </p:grpSpPr>
        <p:sp>
          <p:nvSpPr>
            <p:cNvPr id="632" name="Rectangle 227">
              <a:extLst>
                <a:ext uri="{FF2B5EF4-FFF2-40B4-BE49-F238E27FC236}">
                  <a16:creationId xmlns:a16="http://schemas.microsoft.com/office/drawing/2014/main" id="{875D12D0-0645-B449-8F48-0AC45EE18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420"/>
              <a:ext cx="426" cy="489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3" name="Rectangle 228">
              <a:extLst>
                <a:ext uri="{FF2B5EF4-FFF2-40B4-BE49-F238E27FC236}">
                  <a16:creationId xmlns:a16="http://schemas.microsoft.com/office/drawing/2014/main" id="{F233A0F6-C3A3-1D47-A777-BFAC1494E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435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4" name="Rectangle 229">
              <a:extLst>
                <a:ext uri="{FF2B5EF4-FFF2-40B4-BE49-F238E27FC236}">
                  <a16:creationId xmlns:a16="http://schemas.microsoft.com/office/drawing/2014/main" id="{3B52AB0C-7235-834F-A249-28BBCC6D2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438"/>
              <a:ext cx="426" cy="12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6" name="Text Box 230">
              <a:extLst>
                <a:ext uri="{FF2B5EF4-FFF2-40B4-BE49-F238E27FC236}">
                  <a16:creationId xmlns:a16="http://schemas.microsoft.com/office/drawing/2014/main" id="{9B5B5523-DD29-8F46-BF07-8ECCDD6C78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6" y="414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 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7" name="Line 231">
              <a:extLst>
                <a:ext uri="{FF2B5EF4-FFF2-40B4-BE49-F238E27FC236}">
                  <a16:creationId xmlns:a16="http://schemas.microsoft.com/office/drawing/2014/main" id="{00E57763-CBA1-1542-B749-A48E642E00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65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9" name="Line 232">
              <a:extLst>
                <a:ext uri="{FF2B5EF4-FFF2-40B4-BE49-F238E27FC236}">
                  <a16:creationId xmlns:a16="http://schemas.microsoft.com/office/drawing/2014/main" id="{E4657539-B4FE-304C-816A-A074251ABA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73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0" name="Line 233">
              <a:extLst>
                <a:ext uri="{FF2B5EF4-FFF2-40B4-BE49-F238E27FC236}">
                  <a16:creationId xmlns:a16="http://schemas.microsoft.com/office/drawing/2014/main" id="{DE0F6076-B3CE-C540-BD00-B77A1E45F5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82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1" name="Freeform 917">
              <a:extLst>
                <a:ext uri="{FF2B5EF4-FFF2-40B4-BE49-F238E27FC236}">
                  <a16:creationId xmlns:a16="http://schemas.microsoft.com/office/drawing/2014/main" id="{0111663E-DD9D-6043-8338-8C5285F74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434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42" name="Group 628">
            <a:extLst>
              <a:ext uri="{FF2B5EF4-FFF2-40B4-BE49-F238E27FC236}">
                <a16:creationId xmlns:a16="http://schemas.microsoft.com/office/drawing/2014/main" id="{F65FBC4E-EE37-D144-AFDB-E6C408428C1F}"/>
              </a:ext>
            </a:extLst>
          </p:cNvPr>
          <p:cNvGrpSpPr>
            <a:grpSpLocks/>
          </p:cNvGrpSpPr>
          <p:nvPr/>
        </p:nvGrpSpPr>
        <p:grpSpPr bwMode="auto">
          <a:xfrm>
            <a:off x="7962986" y="4374557"/>
            <a:ext cx="1060451" cy="965200"/>
            <a:chOff x="4047" y="420"/>
            <a:chExt cx="668" cy="608"/>
          </a:xfrm>
        </p:grpSpPr>
        <p:sp>
          <p:nvSpPr>
            <p:cNvPr id="643" name="Rectangle 227">
              <a:extLst>
                <a:ext uri="{FF2B5EF4-FFF2-40B4-BE49-F238E27FC236}">
                  <a16:creationId xmlns:a16="http://schemas.microsoft.com/office/drawing/2014/main" id="{E92C3AA2-F23F-C148-8F92-1D04CB500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420"/>
              <a:ext cx="426" cy="489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4" name="Rectangle 228">
              <a:extLst>
                <a:ext uri="{FF2B5EF4-FFF2-40B4-BE49-F238E27FC236}">
                  <a16:creationId xmlns:a16="http://schemas.microsoft.com/office/drawing/2014/main" id="{6330CAEB-E474-6241-9D9F-EEB5C5091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435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5" name="Rectangle 229">
              <a:extLst>
                <a:ext uri="{FF2B5EF4-FFF2-40B4-BE49-F238E27FC236}">
                  <a16:creationId xmlns:a16="http://schemas.microsoft.com/office/drawing/2014/main" id="{AFA24D83-EF79-8246-AE25-393D0CCB2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438"/>
              <a:ext cx="426" cy="12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6" name="Text Box 230">
              <a:extLst>
                <a:ext uri="{FF2B5EF4-FFF2-40B4-BE49-F238E27FC236}">
                  <a16:creationId xmlns:a16="http://schemas.microsoft.com/office/drawing/2014/main" id="{3EEA565E-691A-5943-B9C1-2FBC1E5B7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2" y="423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 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7" name="Line 231">
              <a:extLst>
                <a:ext uri="{FF2B5EF4-FFF2-40B4-BE49-F238E27FC236}">
                  <a16:creationId xmlns:a16="http://schemas.microsoft.com/office/drawing/2014/main" id="{8E2DC1D5-A1BA-E349-B4E3-5CB27DD1FF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65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8" name="Line 232">
              <a:extLst>
                <a:ext uri="{FF2B5EF4-FFF2-40B4-BE49-F238E27FC236}">
                  <a16:creationId xmlns:a16="http://schemas.microsoft.com/office/drawing/2014/main" id="{0D97E1EE-0440-9746-9909-8846196F33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73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9" name="Line 233">
              <a:extLst>
                <a:ext uri="{FF2B5EF4-FFF2-40B4-BE49-F238E27FC236}">
                  <a16:creationId xmlns:a16="http://schemas.microsoft.com/office/drawing/2014/main" id="{9453EBF5-7BBF-8943-8161-7DEB7997BF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82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0" name="Freeform 917">
              <a:extLst>
                <a:ext uri="{FF2B5EF4-FFF2-40B4-BE49-F238E27FC236}">
                  <a16:creationId xmlns:a16="http://schemas.microsoft.com/office/drawing/2014/main" id="{B9EE01B3-0624-134E-8FD0-E4ADEDFD2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434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1" name="Line 913">
            <a:extLst>
              <a:ext uri="{FF2B5EF4-FFF2-40B4-BE49-F238E27FC236}">
                <a16:creationId xmlns:a16="http://schemas.microsoft.com/office/drawing/2014/main" id="{47A3D5AF-94CC-B24F-922A-C603CC0A5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8030" y="4451439"/>
            <a:ext cx="1290637" cy="541337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2" name="Line 911">
            <a:extLst>
              <a:ext uri="{FF2B5EF4-FFF2-40B4-BE49-F238E27FC236}">
                <a16:creationId xmlns:a16="http://schemas.microsoft.com/office/drawing/2014/main" id="{8E6A54E5-62F1-544B-AE41-5137E62BFCE9}"/>
              </a:ext>
            </a:extLst>
          </p:cNvPr>
          <p:cNvSpPr>
            <a:spLocks noChangeShapeType="1"/>
          </p:cNvSpPr>
          <p:nvPr/>
        </p:nvSpPr>
        <p:spPr bwMode="auto">
          <a:xfrm>
            <a:off x="9093280" y="1325651"/>
            <a:ext cx="1700212" cy="3386138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Creating a network </a:t>
            </a:r>
            <a:r>
              <a:rPr lang="en-US" altLang="en-US" dirty="0">
                <a:ea typeface="ＭＳ Ｐゴシック" panose="020B0600070205080204" pitchFamily="34" charset="-128"/>
              </a:rPr>
              <a:t>a</a:t>
            </a:r>
            <a:r>
              <a:rPr lang="en-US" altLang="en-US" sz="4400" dirty="0">
                <a:ea typeface="ＭＳ Ｐゴシック" panose="020B0600070205080204" pitchFamily="34" charset="-128"/>
              </a:rPr>
              <a:t>pp</a:t>
            </a:r>
            <a:endParaRPr lang="en-US" sz="4400" dirty="0"/>
          </a:p>
        </p:txBody>
      </p:sp>
      <p:sp>
        <p:nvSpPr>
          <p:cNvPr id="656" name="Content Placeholder 3">
            <a:extLst>
              <a:ext uri="{FF2B5EF4-FFF2-40B4-BE49-F238E27FC236}">
                <a16:creationId xmlns:a16="http://schemas.microsoft.com/office/drawing/2014/main" id="{97C6B0DF-3B81-1046-A02E-98C8247EB000}"/>
              </a:ext>
            </a:extLst>
          </p:cNvPr>
          <p:cNvSpPr txBox="1">
            <a:spLocks/>
          </p:cNvSpPr>
          <p:nvPr/>
        </p:nvSpPr>
        <p:spPr>
          <a:xfrm>
            <a:off x="889178" y="1334086"/>
            <a:ext cx="5309184" cy="497469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write programs that:</a:t>
            </a:r>
          </a:p>
          <a:p>
            <a:pPr marL="3460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run on (different) end systems</a:t>
            </a:r>
          </a:p>
          <a:p>
            <a:pPr marL="3460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communicate over network</a:t>
            </a:r>
          </a:p>
          <a:p>
            <a:pPr marL="3460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e.g., web server software communicates with browser software</a:t>
            </a:r>
          </a:p>
          <a:p>
            <a:pPr marL="14287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need to write software for network-core devices</a:t>
            </a:r>
          </a:p>
          <a:p>
            <a:pPr marL="3460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network-core devices do not run user applications </a:t>
            </a:r>
          </a:p>
          <a:p>
            <a:pPr marL="3460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applications on end systems  allows for rapid app development, propagation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61" name="Group 950">
            <a:extLst>
              <a:ext uri="{FF2B5EF4-FFF2-40B4-BE49-F238E27FC236}">
                <a16:creationId xmlns:a16="http://schemas.microsoft.com/office/drawing/2014/main" id="{221CDB90-F15F-3B40-BE7C-5642BDA8CF7F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662" name="Freeform 951">
              <a:extLst>
                <a:ext uri="{FF2B5EF4-FFF2-40B4-BE49-F238E27FC236}">
                  <a16:creationId xmlns:a16="http://schemas.microsoft.com/office/drawing/2014/main" id="{3F5BE32F-BF2D-5D43-A3F8-8015366B9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Rectangle 952">
              <a:extLst>
                <a:ext uri="{FF2B5EF4-FFF2-40B4-BE49-F238E27FC236}">
                  <a16:creationId xmlns:a16="http://schemas.microsoft.com/office/drawing/2014/main" id="{74DD6C49-0B6B-3445-ABF4-46D45AE69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64" name="Freeform 953">
              <a:extLst>
                <a:ext uri="{FF2B5EF4-FFF2-40B4-BE49-F238E27FC236}">
                  <a16:creationId xmlns:a16="http://schemas.microsoft.com/office/drawing/2014/main" id="{20913D95-E88A-A848-9963-B3BA4505F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954">
              <a:extLst>
                <a:ext uri="{FF2B5EF4-FFF2-40B4-BE49-F238E27FC236}">
                  <a16:creationId xmlns:a16="http://schemas.microsoft.com/office/drawing/2014/main" id="{0DE93F6C-FE6F-AA44-96FD-B6D85A46D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6" name="Rectangle 955">
              <a:extLst>
                <a:ext uri="{FF2B5EF4-FFF2-40B4-BE49-F238E27FC236}">
                  <a16:creationId xmlns:a16="http://schemas.microsoft.com/office/drawing/2014/main" id="{529745F5-82EA-8148-9AA1-BA608BD7B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7" name="Group 956">
              <a:extLst>
                <a:ext uri="{FF2B5EF4-FFF2-40B4-BE49-F238E27FC236}">
                  <a16:creationId xmlns:a16="http://schemas.microsoft.com/office/drawing/2014/main" id="{B8FB9448-22B7-FE4A-8748-ABEF4BEAD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92" name="AutoShape 957">
                <a:extLst>
                  <a:ext uri="{FF2B5EF4-FFF2-40B4-BE49-F238E27FC236}">
                    <a16:creationId xmlns:a16="http://schemas.microsoft.com/office/drawing/2014/main" id="{EADB5D3D-04E2-EF48-B58E-48F7BABA0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3" name="AutoShape 958">
                <a:extLst>
                  <a:ext uri="{FF2B5EF4-FFF2-40B4-BE49-F238E27FC236}">
                    <a16:creationId xmlns:a16="http://schemas.microsoft.com/office/drawing/2014/main" id="{F98E41BE-EA39-754F-82C7-36D93FBD7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8" name="Rectangle 959">
              <a:extLst>
                <a:ext uri="{FF2B5EF4-FFF2-40B4-BE49-F238E27FC236}">
                  <a16:creationId xmlns:a16="http://schemas.microsoft.com/office/drawing/2014/main" id="{327755D1-B209-404D-9363-9EDC28F7F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9" name="Group 960">
              <a:extLst>
                <a:ext uri="{FF2B5EF4-FFF2-40B4-BE49-F238E27FC236}">
                  <a16:creationId xmlns:a16="http://schemas.microsoft.com/office/drawing/2014/main" id="{26E2E8A6-CFB6-044F-85B5-1DAAEA7FA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90" name="AutoShape 961">
                <a:extLst>
                  <a:ext uri="{FF2B5EF4-FFF2-40B4-BE49-F238E27FC236}">
                    <a16:creationId xmlns:a16="http://schemas.microsoft.com/office/drawing/2014/main" id="{17D69473-78FB-C74F-B4D2-8D565D3F9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1" name="AutoShape 962">
                <a:extLst>
                  <a:ext uri="{FF2B5EF4-FFF2-40B4-BE49-F238E27FC236}">
                    <a16:creationId xmlns:a16="http://schemas.microsoft.com/office/drawing/2014/main" id="{17A1D2AB-658B-704B-AE35-B18C119E5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0" name="Rectangle 963">
              <a:extLst>
                <a:ext uri="{FF2B5EF4-FFF2-40B4-BE49-F238E27FC236}">
                  <a16:creationId xmlns:a16="http://schemas.microsoft.com/office/drawing/2014/main" id="{F2475D91-5410-684E-A143-AE723E908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1" name="Rectangle 964">
              <a:extLst>
                <a:ext uri="{FF2B5EF4-FFF2-40B4-BE49-F238E27FC236}">
                  <a16:creationId xmlns:a16="http://schemas.microsoft.com/office/drawing/2014/main" id="{88C09684-E90D-B34B-AA01-5F070FE81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72" name="Group 965">
              <a:extLst>
                <a:ext uri="{FF2B5EF4-FFF2-40B4-BE49-F238E27FC236}">
                  <a16:creationId xmlns:a16="http://schemas.microsoft.com/office/drawing/2014/main" id="{8ACC4595-9F78-AF46-887A-914807075E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88" name="AutoShape 966">
                <a:extLst>
                  <a:ext uri="{FF2B5EF4-FFF2-40B4-BE49-F238E27FC236}">
                    <a16:creationId xmlns:a16="http://schemas.microsoft.com/office/drawing/2014/main" id="{0A202C7C-1909-AC47-A2CA-695CE34F5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9" name="AutoShape 967">
                <a:extLst>
                  <a:ext uri="{FF2B5EF4-FFF2-40B4-BE49-F238E27FC236}">
                    <a16:creationId xmlns:a16="http://schemas.microsoft.com/office/drawing/2014/main" id="{E346AA42-C439-DA48-84D9-5D4DD0ABF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3" name="Freeform 968">
              <a:extLst>
                <a:ext uri="{FF2B5EF4-FFF2-40B4-BE49-F238E27FC236}">
                  <a16:creationId xmlns:a16="http://schemas.microsoft.com/office/drawing/2014/main" id="{5FD4884A-2CB1-894E-8CB9-2067C75F0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4" name="Group 969">
              <a:extLst>
                <a:ext uri="{FF2B5EF4-FFF2-40B4-BE49-F238E27FC236}">
                  <a16:creationId xmlns:a16="http://schemas.microsoft.com/office/drawing/2014/main" id="{B2CB40CE-804C-0948-841C-9A509EE86B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6" name="AutoShape 970">
                <a:extLst>
                  <a:ext uri="{FF2B5EF4-FFF2-40B4-BE49-F238E27FC236}">
                    <a16:creationId xmlns:a16="http://schemas.microsoft.com/office/drawing/2014/main" id="{58614F2D-DA1A-F842-A886-A2F0D8C2B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7" name="AutoShape 971">
                <a:extLst>
                  <a:ext uri="{FF2B5EF4-FFF2-40B4-BE49-F238E27FC236}">
                    <a16:creationId xmlns:a16="http://schemas.microsoft.com/office/drawing/2014/main" id="{8B641E3D-5D3B-2B4B-B634-292AB1DA6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5" name="Rectangle 972">
              <a:extLst>
                <a:ext uri="{FF2B5EF4-FFF2-40B4-BE49-F238E27FC236}">
                  <a16:creationId xmlns:a16="http://schemas.microsoft.com/office/drawing/2014/main" id="{34776F72-1048-254B-9F43-F004B26E0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6" name="Freeform 973">
              <a:extLst>
                <a:ext uri="{FF2B5EF4-FFF2-40B4-BE49-F238E27FC236}">
                  <a16:creationId xmlns:a16="http://schemas.microsoft.com/office/drawing/2014/main" id="{A2E37FDF-DD02-AA46-A996-DF961458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7" name="Freeform 974">
              <a:extLst>
                <a:ext uri="{FF2B5EF4-FFF2-40B4-BE49-F238E27FC236}">
                  <a16:creationId xmlns:a16="http://schemas.microsoft.com/office/drawing/2014/main" id="{5E599968-E309-0C41-A6E5-1A2E8D0D7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8" name="Oval 975">
              <a:extLst>
                <a:ext uri="{FF2B5EF4-FFF2-40B4-BE49-F238E27FC236}">
                  <a16:creationId xmlns:a16="http://schemas.microsoft.com/office/drawing/2014/main" id="{8B76954B-B2F9-7644-B168-314EF4AAF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9" name="Freeform 976">
              <a:extLst>
                <a:ext uri="{FF2B5EF4-FFF2-40B4-BE49-F238E27FC236}">
                  <a16:creationId xmlns:a16="http://schemas.microsoft.com/office/drawing/2014/main" id="{D9EAE5CF-636D-F54A-8351-01EA3167D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0" name="AutoShape 977">
              <a:extLst>
                <a:ext uri="{FF2B5EF4-FFF2-40B4-BE49-F238E27FC236}">
                  <a16:creationId xmlns:a16="http://schemas.microsoft.com/office/drawing/2014/main" id="{BA3B7F84-E639-E547-B5C6-A02DC5582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1" name="AutoShape 978">
              <a:extLst>
                <a:ext uri="{FF2B5EF4-FFF2-40B4-BE49-F238E27FC236}">
                  <a16:creationId xmlns:a16="http://schemas.microsoft.com/office/drawing/2014/main" id="{0442B1DD-1D97-9F4D-B5C4-F5A4F4BB4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2" name="Oval 979">
              <a:extLst>
                <a:ext uri="{FF2B5EF4-FFF2-40B4-BE49-F238E27FC236}">
                  <a16:creationId xmlns:a16="http://schemas.microsoft.com/office/drawing/2014/main" id="{EA6FE86C-D41E-1949-A3C7-77647ACF0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3" name="Oval 980">
              <a:extLst>
                <a:ext uri="{FF2B5EF4-FFF2-40B4-BE49-F238E27FC236}">
                  <a16:creationId xmlns:a16="http://schemas.microsoft.com/office/drawing/2014/main" id="{38AA7182-25E5-E442-9745-7BAF64CEA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4" name="Oval 981">
              <a:extLst>
                <a:ext uri="{FF2B5EF4-FFF2-40B4-BE49-F238E27FC236}">
                  <a16:creationId xmlns:a16="http://schemas.microsoft.com/office/drawing/2014/main" id="{16842D0E-A2D6-0745-B8FB-E328BE5B3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5" name="Rectangle 982">
              <a:extLst>
                <a:ext uri="{FF2B5EF4-FFF2-40B4-BE49-F238E27FC236}">
                  <a16:creationId xmlns:a16="http://schemas.microsoft.com/office/drawing/2014/main" id="{8F08011A-E991-A946-A958-0A487EA35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659" name="Slide Number Placeholder 2">
            <a:extLst>
              <a:ext uri="{FF2B5EF4-FFF2-40B4-BE49-F238E27FC236}">
                <a16:creationId xmlns:a16="http://schemas.microsoft.com/office/drawing/2014/main" id="{76314F6E-363C-1941-BD9B-3234A7206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90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1" grpId="0" animBg="1"/>
      <p:bldP spid="65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 name resolution: iterated query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5" name="Rectangle 67">
            <a:extLst>
              <a:ext uri="{FF2B5EF4-FFF2-40B4-BE49-F238E27FC236}">
                <a16:creationId xmlns:a16="http://schemas.microsoft.com/office/drawing/2014/main" id="{B2D75AD3-AD5C-7747-A9C2-6EF45A12CB21}"/>
              </a:ext>
            </a:extLst>
          </p:cNvPr>
          <p:cNvSpPr txBox="1">
            <a:spLocks noChangeArrowheads="1"/>
          </p:cNvSpPr>
          <p:nvPr/>
        </p:nvSpPr>
        <p:spPr>
          <a:xfrm>
            <a:off x="684201" y="1617338"/>
            <a:ext cx="5664200" cy="106113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Example: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at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engineering.nyu.edu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wants IP address for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gaia.cs.umass.edu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Rectangle 69">
            <a:extLst>
              <a:ext uri="{FF2B5EF4-FFF2-40B4-BE49-F238E27FC236}">
                <a16:creationId xmlns:a16="http://schemas.microsoft.com/office/drawing/2014/main" id="{EB73751A-16ED-6643-8E9C-1B1DDF5D8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33" y="2824122"/>
            <a:ext cx="4093780" cy="261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Iterated query:</a:t>
            </a:r>
          </a:p>
          <a:p>
            <a:pPr marL="342900" marR="0" lvl="0" indent="-28575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contacted server replies with name of server to contact</a:t>
            </a:r>
          </a:p>
          <a:p>
            <a:pPr marL="342900" marR="0" lvl="0" indent="-28575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“I don’t know this name, but ask this server”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1" name="Text Box 5">
            <a:extLst>
              <a:ext uri="{FF2B5EF4-FFF2-40B4-BE49-F238E27FC236}">
                <a16:creationId xmlns:a16="http://schemas.microsoft.com/office/drawing/2014/main" id="{5980C4D7-7160-6843-9829-B4A4351B5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226" y="3848735"/>
            <a:ext cx="18549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requesting host at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engineering.nyu.edu</a:t>
            </a:r>
          </a:p>
        </p:txBody>
      </p:sp>
      <p:sp>
        <p:nvSpPr>
          <p:cNvPr id="172" name="Text Box 6">
            <a:extLst>
              <a:ext uri="{FF2B5EF4-FFF2-40B4-BE49-F238E27FC236}">
                <a16:creationId xmlns:a16="http://schemas.microsoft.com/office/drawing/2014/main" id="{0572A6CE-4DDA-D648-8802-F03C444E2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2058" y="4237785"/>
            <a:ext cx="1878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gaia.cs.umass.edu</a:t>
            </a:r>
          </a:p>
        </p:txBody>
      </p:sp>
      <p:sp>
        <p:nvSpPr>
          <p:cNvPr id="173" name="Text Box 17">
            <a:extLst>
              <a:ext uri="{FF2B5EF4-FFF2-40B4-BE49-F238E27FC236}">
                <a16:creationId xmlns:a16="http://schemas.microsoft.com/office/drawing/2014/main" id="{82144ED5-2C8E-184D-A863-C3B672AB3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896" y="1322438"/>
            <a:ext cx="201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root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4" name="Line 18">
            <a:extLst>
              <a:ext uri="{FF2B5EF4-FFF2-40B4-BE49-F238E27FC236}">
                <a16:creationId xmlns:a16="http://schemas.microsoft.com/office/drawing/2014/main" id="{0055E9E5-6DE8-1543-9989-1B8A533D40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9235" y="3275781"/>
            <a:ext cx="1196994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" name="Line 19">
            <a:extLst>
              <a:ext uri="{FF2B5EF4-FFF2-40B4-BE49-F238E27FC236}">
                <a16:creationId xmlns:a16="http://schemas.microsoft.com/office/drawing/2014/main" id="{5959B616-2817-F149-AD5A-71429EF235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68785" y="2005693"/>
            <a:ext cx="914400" cy="9715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6" name="Line 20">
            <a:extLst>
              <a:ext uri="{FF2B5EF4-FFF2-40B4-BE49-F238E27FC236}">
                <a16:creationId xmlns:a16="http://schemas.microsoft.com/office/drawing/2014/main" id="{6EF73249-815F-C548-BC5E-38E4ACE60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54535" y="3167743"/>
            <a:ext cx="1485900" cy="95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" name="Line 21">
            <a:extLst>
              <a:ext uri="{FF2B5EF4-FFF2-40B4-BE49-F238E27FC236}">
                <a16:creationId xmlns:a16="http://schemas.microsoft.com/office/drawing/2014/main" id="{CEC0960C-844E-6F44-83D5-7DC0B1F8A21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254535" y="3339193"/>
            <a:ext cx="141922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" name="Line 22">
            <a:extLst>
              <a:ext uri="{FF2B5EF4-FFF2-40B4-BE49-F238E27FC236}">
                <a16:creationId xmlns:a16="http://schemas.microsoft.com/office/drawing/2014/main" id="{1CAC12BF-7C29-F640-93E6-9DF1650DE0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78335" y="2234293"/>
            <a:ext cx="733425" cy="7620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9" name="Line 23">
            <a:extLst>
              <a:ext uri="{FF2B5EF4-FFF2-40B4-BE49-F238E27FC236}">
                <a16:creationId xmlns:a16="http://schemas.microsoft.com/office/drawing/2014/main" id="{349E5526-4318-4744-A470-D0A69AD70F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81511" y="3439703"/>
            <a:ext cx="1319232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0" name="Group 24">
            <a:extLst>
              <a:ext uri="{FF2B5EF4-FFF2-40B4-BE49-F238E27FC236}">
                <a16:creationId xmlns:a16="http://schemas.microsoft.com/office/drawing/2014/main" id="{25257205-98B6-614F-8BDC-3E790117BE54}"/>
              </a:ext>
            </a:extLst>
          </p:cNvPr>
          <p:cNvGrpSpPr>
            <a:grpSpLocks/>
          </p:cNvGrpSpPr>
          <p:nvPr/>
        </p:nvGrpSpPr>
        <p:grpSpPr bwMode="auto">
          <a:xfrm>
            <a:off x="6759111" y="3847199"/>
            <a:ext cx="1876425" cy="554038"/>
            <a:chOff x="2838" y="2132"/>
            <a:chExt cx="1182" cy="349"/>
          </a:xfrm>
        </p:grpSpPr>
        <p:sp>
          <p:nvSpPr>
            <p:cNvPr id="181" name="Rectangle 25">
              <a:extLst>
                <a:ext uri="{FF2B5EF4-FFF2-40B4-BE49-F238E27FC236}">
                  <a16:creationId xmlns:a16="http://schemas.microsoft.com/office/drawing/2014/main" id="{D65FCF25-F405-B748-88E8-10A3D8396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2" name="Text Box 26">
              <a:extLst>
                <a:ext uri="{FF2B5EF4-FFF2-40B4-BE49-F238E27FC236}">
                  <a16:creationId xmlns:a16="http://schemas.microsoft.com/office/drawing/2014/main" id="{E1FF55F2-CAA3-F740-9BE9-AB0BAF4EF8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7" y="2132"/>
              <a:ext cx="108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local DNS server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dns.nyu.edu</a:t>
              </a:r>
            </a:p>
          </p:txBody>
        </p:sp>
      </p:grpSp>
      <p:sp>
        <p:nvSpPr>
          <p:cNvPr id="183" name="Text Box 27">
            <a:extLst>
              <a:ext uri="{FF2B5EF4-FFF2-40B4-BE49-F238E27FC236}">
                <a16:creationId xmlns:a16="http://schemas.microsoft.com/office/drawing/2014/main" id="{89A9D659-504E-DE4E-B6CF-35E06A82E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9499" y="288670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4" name="Text Box 28">
            <a:extLst>
              <a:ext uri="{FF2B5EF4-FFF2-40B4-BE49-F238E27FC236}">
                <a16:creationId xmlns:a16="http://schemas.microsoft.com/office/drawing/2014/main" id="{72F042CE-6C6C-7040-AA88-05028C243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8485" y="222318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5" name="Text Box 29">
            <a:extLst>
              <a:ext uri="{FF2B5EF4-FFF2-40B4-BE49-F238E27FC236}">
                <a16:creationId xmlns:a16="http://schemas.microsoft.com/office/drawing/2014/main" id="{E4355CE5-EFAB-8E4F-AA84-68513D8FC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6635" y="246130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6" name="Text Box 30">
            <a:extLst>
              <a:ext uri="{FF2B5EF4-FFF2-40B4-BE49-F238E27FC236}">
                <a16:creationId xmlns:a16="http://schemas.microsoft.com/office/drawing/2014/main" id="{61F544AA-6B92-714B-84C9-4070F63CA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0960" y="287088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7" name="Text Box 31">
            <a:extLst>
              <a:ext uri="{FF2B5EF4-FFF2-40B4-BE49-F238E27FC236}">
                <a16:creationId xmlns:a16="http://schemas.microsoft.com/office/drawing/2014/main" id="{30095F9A-09A7-2540-B6C0-0D32BAB45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1123" y="335824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8" name="Text Box 32">
            <a:extLst>
              <a:ext uri="{FF2B5EF4-FFF2-40B4-BE49-F238E27FC236}">
                <a16:creationId xmlns:a16="http://schemas.microsoft.com/office/drawing/2014/main" id="{AB8F7B88-B6E0-EF40-999E-00C192F32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8023" y="439805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9" name="Text Box 60">
            <a:extLst>
              <a:ext uri="{FF2B5EF4-FFF2-40B4-BE49-F238E27FC236}">
                <a16:creationId xmlns:a16="http://schemas.microsoft.com/office/drawing/2014/main" id="{9260634C-BE01-F74D-BF1A-744B534DD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285" y="5214030"/>
            <a:ext cx="23971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authoritative DNS server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dns.cs.umass.edu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Text Box 61">
            <a:extLst>
              <a:ext uri="{FF2B5EF4-FFF2-40B4-BE49-F238E27FC236}">
                <a16:creationId xmlns:a16="http://schemas.microsoft.com/office/drawing/2014/main" id="{6085ED00-1F5E-0643-A173-419315EE3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0960" y="442821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1" name="Text Box 62">
            <a:extLst>
              <a:ext uri="{FF2B5EF4-FFF2-40B4-BE49-F238E27FC236}">
                <a16:creationId xmlns:a16="http://schemas.microsoft.com/office/drawing/2014/main" id="{31298658-8B21-7440-B171-ED6F192C9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0022" y="3470502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2" name="Line 63">
            <a:extLst>
              <a:ext uri="{FF2B5EF4-FFF2-40B4-BE49-F238E27FC236}">
                <a16:creationId xmlns:a16="http://schemas.microsoft.com/office/drawing/2014/main" id="{10C66233-6CC9-374E-8305-B82B34B37643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7860" y="3499530"/>
            <a:ext cx="1493838" cy="13144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" name="Line 64">
            <a:extLst>
              <a:ext uri="{FF2B5EF4-FFF2-40B4-BE49-F238E27FC236}">
                <a16:creationId xmlns:a16="http://schemas.microsoft.com/office/drawing/2014/main" id="{BAF9BA4A-0868-F849-BA68-582D117DCF0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48173" y="3624943"/>
            <a:ext cx="1493837" cy="13017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" name="Text Box 65">
            <a:extLst>
              <a:ext uri="{FF2B5EF4-FFF2-40B4-BE49-F238E27FC236}">
                <a16:creationId xmlns:a16="http://schemas.microsoft.com/office/drawing/2014/main" id="{8797BCED-3D71-5A4B-8881-BCE8144E8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4583" y="2608490"/>
            <a:ext cx="2011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TLD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95" name="Group 86">
            <a:extLst>
              <a:ext uri="{FF2B5EF4-FFF2-40B4-BE49-F238E27FC236}">
                <a16:creationId xmlns:a16="http://schemas.microsoft.com/office/drawing/2014/main" id="{75CA10E2-E46A-8244-A966-A51F3D99FE1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659797" y="4619665"/>
            <a:ext cx="787391" cy="614055"/>
            <a:chOff x="-44" y="1473"/>
            <a:chExt cx="981" cy="1105"/>
          </a:xfrm>
        </p:grpSpPr>
        <p:pic>
          <p:nvPicPr>
            <p:cNvPr id="196" name="Picture 87" descr="desktop_computer_stylized_medium">
              <a:extLst>
                <a:ext uri="{FF2B5EF4-FFF2-40B4-BE49-F238E27FC236}">
                  <a16:creationId xmlns:a16="http://schemas.microsoft.com/office/drawing/2014/main" id="{71723812-15F4-5248-BF42-895CB471AE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7" name="Freeform 88">
              <a:extLst>
                <a:ext uri="{FF2B5EF4-FFF2-40B4-BE49-F238E27FC236}">
                  <a16:creationId xmlns:a16="http://schemas.microsoft.com/office/drawing/2014/main" id="{4B3596A6-2AD0-DC45-8E8C-2A75454E7B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98" name="Group 89">
            <a:extLst>
              <a:ext uri="{FF2B5EF4-FFF2-40B4-BE49-F238E27FC236}">
                <a16:creationId xmlns:a16="http://schemas.microsoft.com/office/drawing/2014/main" id="{06C72D69-BC87-104E-99A1-1FE2BBFDF3AB}"/>
              </a:ext>
            </a:extLst>
          </p:cNvPr>
          <p:cNvGrpSpPr>
            <a:grpSpLocks/>
          </p:cNvGrpSpPr>
          <p:nvPr/>
        </p:nvGrpSpPr>
        <p:grpSpPr bwMode="auto">
          <a:xfrm>
            <a:off x="5483417" y="3053085"/>
            <a:ext cx="883580" cy="766310"/>
            <a:chOff x="-44" y="1473"/>
            <a:chExt cx="981" cy="1105"/>
          </a:xfrm>
        </p:grpSpPr>
        <p:pic>
          <p:nvPicPr>
            <p:cNvPr id="199" name="Picture 90" descr="desktop_computer_stylized_medium">
              <a:extLst>
                <a:ext uri="{FF2B5EF4-FFF2-40B4-BE49-F238E27FC236}">
                  <a16:creationId xmlns:a16="http://schemas.microsoft.com/office/drawing/2014/main" id="{8EECB2CE-1B4C-2746-A9F6-C35C4B960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0" name="Freeform 91">
              <a:extLst>
                <a:ext uri="{FF2B5EF4-FFF2-40B4-BE49-F238E27FC236}">
                  <a16:creationId xmlns:a16="http://schemas.microsoft.com/office/drawing/2014/main" id="{D65AC841-4780-A94B-9F97-1107EEE46B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01" name="Group 125">
            <a:extLst>
              <a:ext uri="{FF2B5EF4-FFF2-40B4-BE49-F238E27FC236}">
                <a16:creationId xmlns:a16="http://schemas.microsoft.com/office/drawing/2014/main" id="{724CF7FE-3214-0741-AD8D-7483973CF725}"/>
              </a:ext>
            </a:extLst>
          </p:cNvPr>
          <p:cNvGrpSpPr>
            <a:grpSpLocks/>
          </p:cNvGrpSpPr>
          <p:nvPr/>
        </p:nvGrpSpPr>
        <p:grpSpPr bwMode="auto">
          <a:xfrm>
            <a:off x="9794410" y="4528230"/>
            <a:ext cx="390525" cy="641350"/>
            <a:chOff x="4140" y="429"/>
            <a:chExt cx="1425" cy="2396"/>
          </a:xfrm>
        </p:grpSpPr>
        <p:sp>
          <p:nvSpPr>
            <p:cNvPr id="202" name="Freeform 126">
              <a:extLst>
                <a:ext uri="{FF2B5EF4-FFF2-40B4-BE49-F238E27FC236}">
                  <a16:creationId xmlns:a16="http://schemas.microsoft.com/office/drawing/2014/main" id="{430EC70E-0BF7-F44C-8DEF-C9A33626D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3" name="Rectangle 127">
              <a:extLst>
                <a:ext uri="{FF2B5EF4-FFF2-40B4-BE49-F238E27FC236}">
                  <a16:creationId xmlns:a16="http://schemas.microsoft.com/office/drawing/2014/main" id="{6C288CD0-9AED-1548-9DEF-7CF8E72A0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4" name="Freeform 128">
              <a:extLst>
                <a:ext uri="{FF2B5EF4-FFF2-40B4-BE49-F238E27FC236}">
                  <a16:creationId xmlns:a16="http://schemas.microsoft.com/office/drawing/2014/main" id="{08551039-74E8-F44D-8449-133AF9BF8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5" name="Freeform 129">
              <a:extLst>
                <a:ext uri="{FF2B5EF4-FFF2-40B4-BE49-F238E27FC236}">
                  <a16:creationId xmlns:a16="http://schemas.microsoft.com/office/drawing/2014/main" id="{D41FFC6C-D9E1-E74F-BF15-4894E774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6" name="Rectangle 130">
              <a:extLst>
                <a:ext uri="{FF2B5EF4-FFF2-40B4-BE49-F238E27FC236}">
                  <a16:creationId xmlns:a16="http://schemas.microsoft.com/office/drawing/2014/main" id="{4AA5429D-F727-884E-96D1-EA63944E5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07" name="Group 131">
              <a:extLst>
                <a:ext uri="{FF2B5EF4-FFF2-40B4-BE49-F238E27FC236}">
                  <a16:creationId xmlns:a16="http://schemas.microsoft.com/office/drawing/2014/main" id="{9CE31B7B-945E-6B44-B446-849D24418C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2" name="AutoShape 132">
                <a:extLst>
                  <a:ext uri="{FF2B5EF4-FFF2-40B4-BE49-F238E27FC236}">
                    <a16:creationId xmlns:a16="http://schemas.microsoft.com/office/drawing/2014/main" id="{FA2F0F31-D516-1C43-8236-266B26AEF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3" name="AutoShape 133">
                <a:extLst>
                  <a:ext uri="{FF2B5EF4-FFF2-40B4-BE49-F238E27FC236}">
                    <a16:creationId xmlns:a16="http://schemas.microsoft.com/office/drawing/2014/main" id="{6EC2A0FB-C35E-CF41-B938-33BF0264E1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08" name="Rectangle 134">
              <a:extLst>
                <a:ext uri="{FF2B5EF4-FFF2-40B4-BE49-F238E27FC236}">
                  <a16:creationId xmlns:a16="http://schemas.microsoft.com/office/drawing/2014/main" id="{9298A98E-EDE0-4B4A-9352-BE6FAE720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09" name="Group 135">
              <a:extLst>
                <a:ext uri="{FF2B5EF4-FFF2-40B4-BE49-F238E27FC236}">
                  <a16:creationId xmlns:a16="http://schemas.microsoft.com/office/drawing/2014/main" id="{C311DEB1-8226-3E48-8DA5-613E18CFA3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0" name="AutoShape 136">
                <a:extLst>
                  <a:ext uri="{FF2B5EF4-FFF2-40B4-BE49-F238E27FC236}">
                    <a16:creationId xmlns:a16="http://schemas.microsoft.com/office/drawing/2014/main" id="{E45D0285-F719-874E-AD50-E3F28827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1" name="AutoShape 137">
                <a:extLst>
                  <a:ext uri="{FF2B5EF4-FFF2-40B4-BE49-F238E27FC236}">
                    <a16:creationId xmlns:a16="http://schemas.microsoft.com/office/drawing/2014/main" id="{BE16FE12-6196-EF46-A169-0C2675EA5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0" name="Rectangle 138">
              <a:extLst>
                <a:ext uri="{FF2B5EF4-FFF2-40B4-BE49-F238E27FC236}">
                  <a16:creationId xmlns:a16="http://schemas.microsoft.com/office/drawing/2014/main" id="{A7531C2D-AF11-3642-9C87-3B93BEDD6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1" name="Rectangle 139">
              <a:extLst>
                <a:ext uri="{FF2B5EF4-FFF2-40B4-BE49-F238E27FC236}">
                  <a16:creationId xmlns:a16="http://schemas.microsoft.com/office/drawing/2014/main" id="{06C1B7AC-1454-714B-A50F-7F9B42D77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2" name="Group 140">
              <a:extLst>
                <a:ext uri="{FF2B5EF4-FFF2-40B4-BE49-F238E27FC236}">
                  <a16:creationId xmlns:a16="http://schemas.microsoft.com/office/drawing/2014/main" id="{86C62EBF-E65E-4D4B-884D-BA39C6A8B2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28" name="AutoShape 141">
                <a:extLst>
                  <a:ext uri="{FF2B5EF4-FFF2-40B4-BE49-F238E27FC236}">
                    <a16:creationId xmlns:a16="http://schemas.microsoft.com/office/drawing/2014/main" id="{A3E87978-B7EB-E644-B3A8-D8FDCF7E8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9" name="AutoShape 142">
                <a:extLst>
                  <a:ext uri="{FF2B5EF4-FFF2-40B4-BE49-F238E27FC236}">
                    <a16:creationId xmlns:a16="http://schemas.microsoft.com/office/drawing/2014/main" id="{91E0D4CD-2CBB-DD47-8147-BE3E03C96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3" name="Freeform 143">
              <a:extLst>
                <a:ext uri="{FF2B5EF4-FFF2-40B4-BE49-F238E27FC236}">
                  <a16:creationId xmlns:a16="http://schemas.microsoft.com/office/drawing/2014/main" id="{0D682965-15A3-3541-A789-479A47800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4" name="Group 144">
              <a:extLst>
                <a:ext uri="{FF2B5EF4-FFF2-40B4-BE49-F238E27FC236}">
                  <a16:creationId xmlns:a16="http://schemas.microsoft.com/office/drawing/2014/main" id="{0C8D690A-21E1-4146-83A5-7245CAEA8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6" name="AutoShape 145">
                <a:extLst>
                  <a:ext uri="{FF2B5EF4-FFF2-40B4-BE49-F238E27FC236}">
                    <a16:creationId xmlns:a16="http://schemas.microsoft.com/office/drawing/2014/main" id="{7C15E592-E347-A846-AC9F-C18905A61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" name="AutoShape 146">
                <a:extLst>
                  <a:ext uri="{FF2B5EF4-FFF2-40B4-BE49-F238E27FC236}">
                    <a16:creationId xmlns:a16="http://schemas.microsoft.com/office/drawing/2014/main" id="{3D0AF765-217C-594C-B21E-869B0884A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5" name="Rectangle 147">
              <a:extLst>
                <a:ext uri="{FF2B5EF4-FFF2-40B4-BE49-F238E27FC236}">
                  <a16:creationId xmlns:a16="http://schemas.microsoft.com/office/drawing/2014/main" id="{4C635A33-8E8F-7D44-92DB-F6F09BFD8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6" name="Freeform 148">
              <a:extLst>
                <a:ext uri="{FF2B5EF4-FFF2-40B4-BE49-F238E27FC236}">
                  <a16:creationId xmlns:a16="http://schemas.microsoft.com/office/drawing/2014/main" id="{4B503159-D00F-C640-B18B-72CCC4B30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7" name="Freeform 149">
              <a:extLst>
                <a:ext uri="{FF2B5EF4-FFF2-40B4-BE49-F238E27FC236}">
                  <a16:creationId xmlns:a16="http://schemas.microsoft.com/office/drawing/2014/main" id="{83A278D9-086C-BE47-BA0D-A1CB49B9D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8" name="Oval 150">
              <a:extLst>
                <a:ext uri="{FF2B5EF4-FFF2-40B4-BE49-F238E27FC236}">
                  <a16:creationId xmlns:a16="http://schemas.microsoft.com/office/drawing/2014/main" id="{71B59C46-33D8-EC4A-A0CA-4AF6B7EE7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9" name="Freeform 151">
              <a:extLst>
                <a:ext uri="{FF2B5EF4-FFF2-40B4-BE49-F238E27FC236}">
                  <a16:creationId xmlns:a16="http://schemas.microsoft.com/office/drawing/2014/main" id="{3C577FAB-12B4-CA48-B90D-D923F7168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0" name="AutoShape 152">
              <a:extLst>
                <a:ext uri="{FF2B5EF4-FFF2-40B4-BE49-F238E27FC236}">
                  <a16:creationId xmlns:a16="http://schemas.microsoft.com/office/drawing/2014/main" id="{0744BC6B-A26A-7E49-A677-B90EDB08F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1" name="AutoShape 153">
              <a:extLst>
                <a:ext uri="{FF2B5EF4-FFF2-40B4-BE49-F238E27FC236}">
                  <a16:creationId xmlns:a16="http://schemas.microsoft.com/office/drawing/2014/main" id="{574AC8BD-9D1C-FB42-BD21-1A786B862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2" name="Oval 154">
              <a:extLst>
                <a:ext uri="{FF2B5EF4-FFF2-40B4-BE49-F238E27FC236}">
                  <a16:creationId xmlns:a16="http://schemas.microsoft.com/office/drawing/2014/main" id="{5AFE8D2C-0569-3047-AB73-8A9B37AF1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3" name="Oval 155">
              <a:extLst>
                <a:ext uri="{FF2B5EF4-FFF2-40B4-BE49-F238E27FC236}">
                  <a16:creationId xmlns:a16="http://schemas.microsoft.com/office/drawing/2014/main" id="{83B0123B-44CF-B845-B272-496DEB238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Oval 156">
              <a:extLst>
                <a:ext uri="{FF2B5EF4-FFF2-40B4-BE49-F238E27FC236}">
                  <a16:creationId xmlns:a16="http://schemas.microsoft.com/office/drawing/2014/main" id="{FF7ABF78-07FF-FD40-9233-2EC92E7CB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5" name="Rectangle 157">
              <a:extLst>
                <a:ext uri="{FF2B5EF4-FFF2-40B4-BE49-F238E27FC236}">
                  <a16:creationId xmlns:a16="http://schemas.microsoft.com/office/drawing/2014/main" id="{D41F5C27-E8BB-6440-8D30-59C3961E0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34" name="Group 158">
            <a:extLst>
              <a:ext uri="{FF2B5EF4-FFF2-40B4-BE49-F238E27FC236}">
                <a16:creationId xmlns:a16="http://schemas.microsoft.com/office/drawing/2014/main" id="{AEB56919-E56B-7E4E-A7D7-98A288C3B252}"/>
              </a:ext>
            </a:extLst>
          </p:cNvPr>
          <p:cNvGrpSpPr>
            <a:grpSpLocks/>
          </p:cNvGrpSpPr>
          <p:nvPr/>
        </p:nvGrpSpPr>
        <p:grpSpPr bwMode="auto">
          <a:xfrm>
            <a:off x="7790985" y="3015343"/>
            <a:ext cx="390525" cy="641350"/>
            <a:chOff x="4140" y="429"/>
            <a:chExt cx="1425" cy="2396"/>
          </a:xfrm>
        </p:grpSpPr>
        <p:sp>
          <p:nvSpPr>
            <p:cNvPr id="235" name="Freeform 159">
              <a:extLst>
                <a:ext uri="{FF2B5EF4-FFF2-40B4-BE49-F238E27FC236}">
                  <a16:creationId xmlns:a16="http://schemas.microsoft.com/office/drawing/2014/main" id="{86964676-09BA-2F4D-8E07-76EACFD1A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6" name="Rectangle 160">
              <a:extLst>
                <a:ext uri="{FF2B5EF4-FFF2-40B4-BE49-F238E27FC236}">
                  <a16:creationId xmlns:a16="http://schemas.microsoft.com/office/drawing/2014/main" id="{FFAAD933-7081-1940-82D8-3553DCB08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7" name="Freeform 161">
              <a:extLst>
                <a:ext uri="{FF2B5EF4-FFF2-40B4-BE49-F238E27FC236}">
                  <a16:creationId xmlns:a16="http://schemas.microsoft.com/office/drawing/2014/main" id="{D61BDCB9-8C30-1C44-A8F2-0EC38672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8" name="Freeform 162">
              <a:extLst>
                <a:ext uri="{FF2B5EF4-FFF2-40B4-BE49-F238E27FC236}">
                  <a16:creationId xmlns:a16="http://schemas.microsoft.com/office/drawing/2014/main" id="{3E122E01-84B9-6E48-861A-BEEBD7F67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9" name="Rectangle 163">
              <a:extLst>
                <a:ext uri="{FF2B5EF4-FFF2-40B4-BE49-F238E27FC236}">
                  <a16:creationId xmlns:a16="http://schemas.microsoft.com/office/drawing/2014/main" id="{3AD89C6E-5869-C84E-94DF-DD5388863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0" name="Group 164">
              <a:extLst>
                <a:ext uri="{FF2B5EF4-FFF2-40B4-BE49-F238E27FC236}">
                  <a16:creationId xmlns:a16="http://schemas.microsoft.com/office/drawing/2014/main" id="{919F3CC7-4090-E54D-9BA9-E092A8C810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65" name="AutoShape 165">
                <a:extLst>
                  <a:ext uri="{FF2B5EF4-FFF2-40B4-BE49-F238E27FC236}">
                    <a16:creationId xmlns:a16="http://schemas.microsoft.com/office/drawing/2014/main" id="{EAE6002E-6A1D-0B48-BA81-7D9DEC704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6" name="AutoShape 166">
                <a:extLst>
                  <a:ext uri="{FF2B5EF4-FFF2-40B4-BE49-F238E27FC236}">
                    <a16:creationId xmlns:a16="http://schemas.microsoft.com/office/drawing/2014/main" id="{CAA5444A-9857-9149-867E-5562C085E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1" name="Rectangle 167">
              <a:extLst>
                <a:ext uri="{FF2B5EF4-FFF2-40B4-BE49-F238E27FC236}">
                  <a16:creationId xmlns:a16="http://schemas.microsoft.com/office/drawing/2014/main" id="{93E34643-2646-D44C-9D6D-91A5B1C18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2" name="Group 168">
              <a:extLst>
                <a:ext uri="{FF2B5EF4-FFF2-40B4-BE49-F238E27FC236}">
                  <a16:creationId xmlns:a16="http://schemas.microsoft.com/office/drawing/2014/main" id="{652E8D93-E5DE-A34F-9D29-89AB07D056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63" name="AutoShape 169">
                <a:extLst>
                  <a:ext uri="{FF2B5EF4-FFF2-40B4-BE49-F238E27FC236}">
                    <a16:creationId xmlns:a16="http://schemas.microsoft.com/office/drawing/2014/main" id="{AA26172B-FDFE-3D4E-9541-B9BC052C1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4" name="AutoShape 170">
                <a:extLst>
                  <a:ext uri="{FF2B5EF4-FFF2-40B4-BE49-F238E27FC236}">
                    <a16:creationId xmlns:a16="http://schemas.microsoft.com/office/drawing/2014/main" id="{521BB6A8-6D33-7E40-B79B-A911E9D1C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3" name="Rectangle 171">
              <a:extLst>
                <a:ext uri="{FF2B5EF4-FFF2-40B4-BE49-F238E27FC236}">
                  <a16:creationId xmlns:a16="http://schemas.microsoft.com/office/drawing/2014/main" id="{FF73D9CC-AAAC-D341-85A2-89BC26B91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4" name="Rectangle 172">
              <a:extLst>
                <a:ext uri="{FF2B5EF4-FFF2-40B4-BE49-F238E27FC236}">
                  <a16:creationId xmlns:a16="http://schemas.microsoft.com/office/drawing/2014/main" id="{B810EEDB-015F-FD45-9174-E980EC5FA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5" name="Group 173">
              <a:extLst>
                <a:ext uri="{FF2B5EF4-FFF2-40B4-BE49-F238E27FC236}">
                  <a16:creationId xmlns:a16="http://schemas.microsoft.com/office/drawing/2014/main" id="{2E72AE40-DCC2-4948-AD2E-564A2B8A8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61" name="AutoShape 174">
                <a:extLst>
                  <a:ext uri="{FF2B5EF4-FFF2-40B4-BE49-F238E27FC236}">
                    <a16:creationId xmlns:a16="http://schemas.microsoft.com/office/drawing/2014/main" id="{D9D1958B-0DAA-074E-A39D-ABDA1EA5B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2" name="AutoShape 175">
                <a:extLst>
                  <a:ext uri="{FF2B5EF4-FFF2-40B4-BE49-F238E27FC236}">
                    <a16:creationId xmlns:a16="http://schemas.microsoft.com/office/drawing/2014/main" id="{8EFD2DEF-75B3-4B4C-BB17-5FDA1DFD9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6" name="Freeform 176">
              <a:extLst>
                <a:ext uri="{FF2B5EF4-FFF2-40B4-BE49-F238E27FC236}">
                  <a16:creationId xmlns:a16="http://schemas.microsoft.com/office/drawing/2014/main" id="{A52917D9-2F4F-8A4E-A096-B778F3B97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7" name="Group 177">
              <a:extLst>
                <a:ext uri="{FF2B5EF4-FFF2-40B4-BE49-F238E27FC236}">
                  <a16:creationId xmlns:a16="http://schemas.microsoft.com/office/drawing/2014/main" id="{8476C934-1025-054C-BF2F-A686380677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59" name="AutoShape 178">
                <a:extLst>
                  <a:ext uri="{FF2B5EF4-FFF2-40B4-BE49-F238E27FC236}">
                    <a16:creationId xmlns:a16="http://schemas.microsoft.com/office/drawing/2014/main" id="{8DF96225-9AB2-AB48-9090-A03A165D9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0" name="AutoShape 179">
                <a:extLst>
                  <a:ext uri="{FF2B5EF4-FFF2-40B4-BE49-F238E27FC236}">
                    <a16:creationId xmlns:a16="http://schemas.microsoft.com/office/drawing/2014/main" id="{B48F8DCA-7FC5-4D49-89FD-957B14175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8" name="Rectangle 180">
              <a:extLst>
                <a:ext uri="{FF2B5EF4-FFF2-40B4-BE49-F238E27FC236}">
                  <a16:creationId xmlns:a16="http://schemas.microsoft.com/office/drawing/2014/main" id="{82DD01ED-CC62-8E44-B4AF-5AB162B45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Freeform 181">
              <a:extLst>
                <a:ext uri="{FF2B5EF4-FFF2-40B4-BE49-F238E27FC236}">
                  <a16:creationId xmlns:a16="http://schemas.microsoft.com/office/drawing/2014/main" id="{02E0A0DA-75BD-A54E-BFBE-1053BAA47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0" name="Freeform 182">
              <a:extLst>
                <a:ext uri="{FF2B5EF4-FFF2-40B4-BE49-F238E27FC236}">
                  <a16:creationId xmlns:a16="http://schemas.microsoft.com/office/drawing/2014/main" id="{553CF65B-1E90-FF47-BBE8-B5344DE42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Oval 183">
              <a:extLst>
                <a:ext uri="{FF2B5EF4-FFF2-40B4-BE49-F238E27FC236}">
                  <a16:creationId xmlns:a16="http://schemas.microsoft.com/office/drawing/2014/main" id="{1CFB15AC-59D4-2B42-9567-80D6F30EC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2" name="Freeform 184">
              <a:extLst>
                <a:ext uri="{FF2B5EF4-FFF2-40B4-BE49-F238E27FC236}">
                  <a16:creationId xmlns:a16="http://schemas.microsoft.com/office/drawing/2014/main" id="{377D0A48-37B0-984B-9D70-F4CA7EE8A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AutoShape 185">
              <a:extLst>
                <a:ext uri="{FF2B5EF4-FFF2-40B4-BE49-F238E27FC236}">
                  <a16:creationId xmlns:a16="http://schemas.microsoft.com/office/drawing/2014/main" id="{1DF08F1A-8088-4349-B9B6-80E5278DD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4" name="AutoShape 186">
              <a:extLst>
                <a:ext uri="{FF2B5EF4-FFF2-40B4-BE49-F238E27FC236}">
                  <a16:creationId xmlns:a16="http://schemas.microsoft.com/office/drawing/2014/main" id="{AB1FF07F-165E-5C42-A46F-20C492B2A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5" name="Oval 187">
              <a:extLst>
                <a:ext uri="{FF2B5EF4-FFF2-40B4-BE49-F238E27FC236}">
                  <a16:creationId xmlns:a16="http://schemas.microsoft.com/office/drawing/2014/main" id="{246533F9-312A-7949-B6A5-04845D405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" name="Oval 188">
              <a:extLst>
                <a:ext uri="{FF2B5EF4-FFF2-40B4-BE49-F238E27FC236}">
                  <a16:creationId xmlns:a16="http://schemas.microsoft.com/office/drawing/2014/main" id="{97B4BE6D-9A58-6C4D-98DB-90F92956E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57" name="Oval 189">
              <a:extLst>
                <a:ext uri="{FF2B5EF4-FFF2-40B4-BE49-F238E27FC236}">
                  <a16:creationId xmlns:a16="http://schemas.microsoft.com/office/drawing/2014/main" id="{B4E35ECA-82AF-A74F-9E87-BC1C1318F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Rectangle 190">
              <a:extLst>
                <a:ext uri="{FF2B5EF4-FFF2-40B4-BE49-F238E27FC236}">
                  <a16:creationId xmlns:a16="http://schemas.microsoft.com/office/drawing/2014/main" id="{32338498-7D1E-F249-A1B6-782EAA13A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7" name="Group 224">
            <a:extLst>
              <a:ext uri="{FF2B5EF4-FFF2-40B4-BE49-F238E27FC236}">
                <a16:creationId xmlns:a16="http://schemas.microsoft.com/office/drawing/2014/main" id="{3B18C9CF-4DB3-9A45-9F2E-A9E7637C3843}"/>
              </a:ext>
            </a:extLst>
          </p:cNvPr>
          <p:cNvGrpSpPr>
            <a:grpSpLocks/>
          </p:cNvGrpSpPr>
          <p:nvPr/>
        </p:nvGrpSpPr>
        <p:grpSpPr bwMode="auto">
          <a:xfrm>
            <a:off x="8945098" y="1753280"/>
            <a:ext cx="390525" cy="641350"/>
            <a:chOff x="4140" y="429"/>
            <a:chExt cx="1425" cy="2396"/>
          </a:xfrm>
        </p:grpSpPr>
        <p:sp>
          <p:nvSpPr>
            <p:cNvPr id="268" name="Freeform 225">
              <a:extLst>
                <a:ext uri="{FF2B5EF4-FFF2-40B4-BE49-F238E27FC236}">
                  <a16:creationId xmlns:a16="http://schemas.microsoft.com/office/drawing/2014/main" id="{8DE393E4-949F-5A47-87BC-37206D62F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226">
              <a:extLst>
                <a:ext uri="{FF2B5EF4-FFF2-40B4-BE49-F238E27FC236}">
                  <a16:creationId xmlns:a16="http://schemas.microsoft.com/office/drawing/2014/main" id="{45AACD86-831C-7245-8042-0EAB26DDB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0" name="Freeform 227">
              <a:extLst>
                <a:ext uri="{FF2B5EF4-FFF2-40B4-BE49-F238E27FC236}">
                  <a16:creationId xmlns:a16="http://schemas.microsoft.com/office/drawing/2014/main" id="{641EE52D-59FB-874A-8BE7-992D8AB38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Freeform 228">
              <a:extLst>
                <a:ext uri="{FF2B5EF4-FFF2-40B4-BE49-F238E27FC236}">
                  <a16:creationId xmlns:a16="http://schemas.microsoft.com/office/drawing/2014/main" id="{745C23B7-E3E7-3244-8E92-2A519BCE4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2" name="Rectangle 229">
              <a:extLst>
                <a:ext uri="{FF2B5EF4-FFF2-40B4-BE49-F238E27FC236}">
                  <a16:creationId xmlns:a16="http://schemas.microsoft.com/office/drawing/2014/main" id="{53F1BA0D-FC18-8F40-B02C-5E5456D41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3" name="Group 230">
              <a:extLst>
                <a:ext uri="{FF2B5EF4-FFF2-40B4-BE49-F238E27FC236}">
                  <a16:creationId xmlns:a16="http://schemas.microsoft.com/office/drawing/2014/main" id="{3BF69572-674D-F94F-AF3E-6360341D09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98" name="AutoShape 231">
                <a:extLst>
                  <a:ext uri="{FF2B5EF4-FFF2-40B4-BE49-F238E27FC236}">
                    <a16:creationId xmlns:a16="http://schemas.microsoft.com/office/drawing/2014/main" id="{7A3AB9B6-ED54-E640-B88B-6349E66AE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9" name="AutoShape 232">
                <a:extLst>
                  <a:ext uri="{FF2B5EF4-FFF2-40B4-BE49-F238E27FC236}">
                    <a16:creationId xmlns:a16="http://schemas.microsoft.com/office/drawing/2014/main" id="{41885595-164B-5A49-B50B-F202B13B9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4" name="Rectangle 233">
              <a:extLst>
                <a:ext uri="{FF2B5EF4-FFF2-40B4-BE49-F238E27FC236}">
                  <a16:creationId xmlns:a16="http://schemas.microsoft.com/office/drawing/2014/main" id="{1DC47301-CD25-F742-824D-B95A7C78B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5" name="Group 234">
              <a:extLst>
                <a:ext uri="{FF2B5EF4-FFF2-40B4-BE49-F238E27FC236}">
                  <a16:creationId xmlns:a16="http://schemas.microsoft.com/office/drawing/2014/main" id="{ABA534FC-B51E-B545-893B-AA2D360102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96" name="AutoShape 235">
                <a:extLst>
                  <a:ext uri="{FF2B5EF4-FFF2-40B4-BE49-F238E27FC236}">
                    <a16:creationId xmlns:a16="http://schemas.microsoft.com/office/drawing/2014/main" id="{BF3259EE-323A-7B46-BA99-522FF8969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7" name="AutoShape 236">
                <a:extLst>
                  <a:ext uri="{FF2B5EF4-FFF2-40B4-BE49-F238E27FC236}">
                    <a16:creationId xmlns:a16="http://schemas.microsoft.com/office/drawing/2014/main" id="{773E2C4B-E371-8849-89F1-CB3467DA2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6" name="Rectangle 237">
              <a:extLst>
                <a:ext uri="{FF2B5EF4-FFF2-40B4-BE49-F238E27FC236}">
                  <a16:creationId xmlns:a16="http://schemas.microsoft.com/office/drawing/2014/main" id="{65673162-6BD4-FA45-AD7B-65DCCB503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Rectangle 238">
              <a:extLst>
                <a:ext uri="{FF2B5EF4-FFF2-40B4-BE49-F238E27FC236}">
                  <a16:creationId xmlns:a16="http://schemas.microsoft.com/office/drawing/2014/main" id="{EB910949-1BF1-2E43-B251-2F5F6D2BC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8" name="Group 239">
              <a:extLst>
                <a:ext uri="{FF2B5EF4-FFF2-40B4-BE49-F238E27FC236}">
                  <a16:creationId xmlns:a16="http://schemas.microsoft.com/office/drawing/2014/main" id="{4ABA0E07-42B3-1C4B-A798-B21B741191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94" name="AutoShape 240">
                <a:extLst>
                  <a:ext uri="{FF2B5EF4-FFF2-40B4-BE49-F238E27FC236}">
                    <a16:creationId xmlns:a16="http://schemas.microsoft.com/office/drawing/2014/main" id="{833C6885-DF73-A44C-AF35-71696A344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5" name="AutoShape 241">
                <a:extLst>
                  <a:ext uri="{FF2B5EF4-FFF2-40B4-BE49-F238E27FC236}">
                    <a16:creationId xmlns:a16="http://schemas.microsoft.com/office/drawing/2014/main" id="{00053469-6811-F146-9041-0E9ADB93C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9" name="Freeform 242">
              <a:extLst>
                <a:ext uri="{FF2B5EF4-FFF2-40B4-BE49-F238E27FC236}">
                  <a16:creationId xmlns:a16="http://schemas.microsoft.com/office/drawing/2014/main" id="{E93D621E-BD5E-4F41-B292-1FF1D9FD9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80" name="Group 243">
              <a:extLst>
                <a:ext uri="{FF2B5EF4-FFF2-40B4-BE49-F238E27FC236}">
                  <a16:creationId xmlns:a16="http://schemas.microsoft.com/office/drawing/2014/main" id="{D2A4152B-1063-5545-AFB4-C764C9E38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92" name="AutoShape 244">
                <a:extLst>
                  <a:ext uri="{FF2B5EF4-FFF2-40B4-BE49-F238E27FC236}">
                    <a16:creationId xmlns:a16="http://schemas.microsoft.com/office/drawing/2014/main" id="{91B44A19-99F5-3246-B452-E6974C388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3" name="AutoShape 245">
                <a:extLst>
                  <a:ext uri="{FF2B5EF4-FFF2-40B4-BE49-F238E27FC236}">
                    <a16:creationId xmlns:a16="http://schemas.microsoft.com/office/drawing/2014/main" id="{CE7C0896-4736-8044-B538-F09471477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81" name="Rectangle 246">
              <a:extLst>
                <a:ext uri="{FF2B5EF4-FFF2-40B4-BE49-F238E27FC236}">
                  <a16:creationId xmlns:a16="http://schemas.microsoft.com/office/drawing/2014/main" id="{1D6C13B5-BF0F-554A-9CE4-3F075F93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Freeform 247">
              <a:extLst>
                <a:ext uri="{FF2B5EF4-FFF2-40B4-BE49-F238E27FC236}">
                  <a16:creationId xmlns:a16="http://schemas.microsoft.com/office/drawing/2014/main" id="{0F3FBF0A-EAF4-094D-A874-245423181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Freeform 248">
              <a:extLst>
                <a:ext uri="{FF2B5EF4-FFF2-40B4-BE49-F238E27FC236}">
                  <a16:creationId xmlns:a16="http://schemas.microsoft.com/office/drawing/2014/main" id="{EC002925-BD09-784A-9BB4-2AD299FA2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Oval 249">
              <a:extLst>
                <a:ext uri="{FF2B5EF4-FFF2-40B4-BE49-F238E27FC236}">
                  <a16:creationId xmlns:a16="http://schemas.microsoft.com/office/drawing/2014/main" id="{21E73907-A81B-E540-A734-D855A8052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Freeform 250">
              <a:extLst>
                <a:ext uri="{FF2B5EF4-FFF2-40B4-BE49-F238E27FC236}">
                  <a16:creationId xmlns:a16="http://schemas.microsoft.com/office/drawing/2014/main" id="{7B38A468-42E7-2245-BA7B-6136A4486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6" name="AutoShape 251">
              <a:extLst>
                <a:ext uri="{FF2B5EF4-FFF2-40B4-BE49-F238E27FC236}">
                  <a16:creationId xmlns:a16="http://schemas.microsoft.com/office/drawing/2014/main" id="{F798831B-76D3-634B-A1D7-73487DB6F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7" name="AutoShape 252">
              <a:extLst>
                <a:ext uri="{FF2B5EF4-FFF2-40B4-BE49-F238E27FC236}">
                  <a16:creationId xmlns:a16="http://schemas.microsoft.com/office/drawing/2014/main" id="{93B2ADD1-628A-5B4D-960D-449954DF9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Oval 253">
              <a:extLst>
                <a:ext uri="{FF2B5EF4-FFF2-40B4-BE49-F238E27FC236}">
                  <a16:creationId xmlns:a16="http://schemas.microsoft.com/office/drawing/2014/main" id="{359740D7-3452-8745-AD4F-78F1EAE69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Oval 254">
              <a:extLst>
                <a:ext uri="{FF2B5EF4-FFF2-40B4-BE49-F238E27FC236}">
                  <a16:creationId xmlns:a16="http://schemas.microsoft.com/office/drawing/2014/main" id="{6953048C-3B45-C945-95BD-05D0D95F9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90" name="Oval 255">
              <a:extLst>
                <a:ext uri="{FF2B5EF4-FFF2-40B4-BE49-F238E27FC236}">
                  <a16:creationId xmlns:a16="http://schemas.microsoft.com/office/drawing/2014/main" id="{FCF3244C-B9E8-DF49-A3D0-C0D2140BA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Rectangle 256">
              <a:extLst>
                <a:ext uri="{FF2B5EF4-FFF2-40B4-BE49-F238E27FC236}">
                  <a16:creationId xmlns:a16="http://schemas.microsoft.com/office/drawing/2014/main" id="{66CCCCC0-CA45-934C-8FFC-B89439DE4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0" name="Group 257">
            <a:extLst>
              <a:ext uri="{FF2B5EF4-FFF2-40B4-BE49-F238E27FC236}">
                <a16:creationId xmlns:a16="http://schemas.microsoft.com/office/drawing/2014/main" id="{6D88D42C-B784-1546-97B0-1AA7D6A27EC3}"/>
              </a:ext>
            </a:extLst>
          </p:cNvPr>
          <p:cNvGrpSpPr>
            <a:grpSpLocks/>
          </p:cNvGrpSpPr>
          <p:nvPr/>
        </p:nvGrpSpPr>
        <p:grpSpPr bwMode="auto">
          <a:xfrm>
            <a:off x="9761073" y="3005818"/>
            <a:ext cx="390525" cy="641350"/>
            <a:chOff x="4140" y="429"/>
            <a:chExt cx="1425" cy="2396"/>
          </a:xfrm>
        </p:grpSpPr>
        <p:sp>
          <p:nvSpPr>
            <p:cNvPr id="301" name="Freeform 258">
              <a:extLst>
                <a:ext uri="{FF2B5EF4-FFF2-40B4-BE49-F238E27FC236}">
                  <a16:creationId xmlns:a16="http://schemas.microsoft.com/office/drawing/2014/main" id="{702EC307-F8E6-434D-B445-B2F47A942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259">
              <a:extLst>
                <a:ext uri="{FF2B5EF4-FFF2-40B4-BE49-F238E27FC236}">
                  <a16:creationId xmlns:a16="http://schemas.microsoft.com/office/drawing/2014/main" id="{07437252-B53D-9D40-813F-304E5CD00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3" name="Freeform 260">
              <a:extLst>
                <a:ext uri="{FF2B5EF4-FFF2-40B4-BE49-F238E27FC236}">
                  <a16:creationId xmlns:a16="http://schemas.microsoft.com/office/drawing/2014/main" id="{EC373583-A9BD-FC4E-A47E-4602AA39D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Freeform 261">
              <a:extLst>
                <a:ext uri="{FF2B5EF4-FFF2-40B4-BE49-F238E27FC236}">
                  <a16:creationId xmlns:a16="http://schemas.microsoft.com/office/drawing/2014/main" id="{D1E0B0A0-C834-9D4D-9DDD-D4222C181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262">
              <a:extLst>
                <a:ext uri="{FF2B5EF4-FFF2-40B4-BE49-F238E27FC236}">
                  <a16:creationId xmlns:a16="http://schemas.microsoft.com/office/drawing/2014/main" id="{B2DA4C56-6E4F-4F46-A99C-698FAADDB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6" name="Group 263">
              <a:extLst>
                <a:ext uri="{FF2B5EF4-FFF2-40B4-BE49-F238E27FC236}">
                  <a16:creationId xmlns:a16="http://schemas.microsoft.com/office/drawing/2014/main" id="{0476FEFE-2DC6-2148-99D9-A5C054B12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31" name="AutoShape 264">
                <a:extLst>
                  <a:ext uri="{FF2B5EF4-FFF2-40B4-BE49-F238E27FC236}">
                    <a16:creationId xmlns:a16="http://schemas.microsoft.com/office/drawing/2014/main" id="{81145D7E-D3D7-0D4C-A411-943EBD5AA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2" name="AutoShape 265">
                <a:extLst>
                  <a:ext uri="{FF2B5EF4-FFF2-40B4-BE49-F238E27FC236}">
                    <a16:creationId xmlns:a16="http://schemas.microsoft.com/office/drawing/2014/main" id="{67891F44-03D3-CF47-86FB-FB0C31AF6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7" name="Rectangle 266">
              <a:extLst>
                <a:ext uri="{FF2B5EF4-FFF2-40B4-BE49-F238E27FC236}">
                  <a16:creationId xmlns:a16="http://schemas.microsoft.com/office/drawing/2014/main" id="{1D029B33-0C7B-864F-B801-978A4B8FD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8" name="Group 267">
              <a:extLst>
                <a:ext uri="{FF2B5EF4-FFF2-40B4-BE49-F238E27FC236}">
                  <a16:creationId xmlns:a16="http://schemas.microsoft.com/office/drawing/2014/main" id="{8A3352FE-9285-9E4C-BF29-D635003DF9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9" name="AutoShape 268">
                <a:extLst>
                  <a:ext uri="{FF2B5EF4-FFF2-40B4-BE49-F238E27FC236}">
                    <a16:creationId xmlns:a16="http://schemas.microsoft.com/office/drawing/2014/main" id="{CC6637ED-E66A-004E-AE38-F32E55EC5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0" name="AutoShape 269">
                <a:extLst>
                  <a:ext uri="{FF2B5EF4-FFF2-40B4-BE49-F238E27FC236}">
                    <a16:creationId xmlns:a16="http://schemas.microsoft.com/office/drawing/2014/main" id="{99FAA76E-7386-FC45-ACF1-30D129724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9" name="Rectangle 270">
              <a:extLst>
                <a:ext uri="{FF2B5EF4-FFF2-40B4-BE49-F238E27FC236}">
                  <a16:creationId xmlns:a16="http://schemas.microsoft.com/office/drawing/2014/main" id="{AFCC8C61-44F6-2242-8855-E7238EE55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Rectangle 271">
              <a:extLst>
                <a:ext uri="{FF2B5EF4-FFF2-40B4-BE49-F238E27FC236}">
                  <a16:creationId xmlns:a16="http://schemas.microsoft.com/office/drawing/2014/main" id="{5F416F68-F5C3-E047-86DD-2B69313C9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11" name="Group 272">
              <a:extLst>
                <a:ext uri="{FF2B5EF4-FFF2-40B4-BE49-F238E27FC236}">
                  <a16:creationId xmlns:a16="http://schemas.microsoft.com/office/drawing/2014/main" id="{63D616E2-37F9-FA41-93A3-EC867A9C9D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27" name="AutoShape 273">
                <a:extLst>
                  <a:ext uri="{FF2B5EF4-FFF2-40B4-BE49-F238E27FC236}">
                    <a16:creationId xmlns:a16="http://schemas.microsoft.com/office/drawing/2014/main" id="{666D6CE3-43E0-B641-9B47-80DA04FB0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8" name="AutoShape 274">
                <a:extLst>
                  <a:ext uri="{FF2B5EF4-FFF2-40B4-BE49-F238E27FC236}">
                    <a16:creationId xmlns:a16="http://schemas.microsoft.com/office/drawing/2014/main" id="{D94D4D24-3A62-4346-A4B0-AF4901D56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12" name="Freeform 275">
              <a:extLst>
                <a:ext uri="{FF2B5EF4-FFF2-40B4-BE49-F238E27FC236}">
                  <a16:creationId xmlns:a16="http://schemas.microsoft.com/office/drawing/2014/main" id="{5502E20D-D3F9-1445-AE1A-C5A9B7BBB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13" name="Group 276">
              <a:extLst>
                <a:ext uri="{FF2B5EF4-FFF2-40B4-BE49-F238E27FC236}">
                  <a16:creationId xmlns:a16="http://schemas.microsoft.com/office/drawing/2014/main" id="{88289607-2CB3-6846-972E-267A38967E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25" name="AutoShape 277">
                <a:extLst>
                  <a:ext uri="{FF2B5EF4-FFF2-40B4-BE49-F238E27FC236}">
                    <a16:creationId xmlns:a16="http://schemas.microsoft.com/office/drawing/2014/main" id="{4D384432-D7DC-704B-9036-8E7B3A293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6" name="AutoShape 278">
                <a:extLst>
                  <a:ext uri="{FF2B5EF4-FFF2-40B4-BE49-F238E27FC236}">
                    <a16:creationId xmlns:a16="http://schemas.microsoft.com/office/drawing/2014/main" id="{D9C2A3A1-5244-A14A-8274-DFC1383E5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14" name="Rectangle 279">
              <a:extLst>
                <a:ext uri="{FF2B5EF4-FFF2-40B4-BE49-F238E27FC236}">
                  <a16:creationId xmlns:a16="http://schemas.microsoft.com/office/drawing/2014/main" id="{B1F8DD2B-C939-2C43-B20B-2B1AD74D4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Freeform 280">
              <a:extLst>
                <a:ext uri="{FF2B5EF4-FFF2-40B4-BE49-F238E27FC236}">
                  <a16:creationId xmlns:a16="http://schemas.microsoft.com/office/drawing/2014/main" id="{F16DC7B2-4515-5543-B12A-6165D6E2E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Freeform 281">
              <a:extLst>
                <a:ext uri="{FF2B5EF4-FFF2-40B4-BE49-F238E27FC236}">
                  <a16:creationId xmlns:a16="http://schemas.microsoft.com/office/drawing/2014/main" id="{004AE2FC-7231-E64A-BEBE-ADCA412A0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Oval 282">
              <a:extLst>
                <a:ext uri="{FF2B5EF4-FFF2-40B4-BE49-F238E27FC236}">
                  <a16:creationId xmlns:a16="http://schemas.microsoft.com/office/drawing/2014/main" id="{5A6BAD53-D0CF-DF42-803B-A591FE492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8" name="Freeform 283">
              <a:extLst>
                <a:ext uri="{FF2B5EF4-FFF2-40B4-BE49-F238E27FC236}">
                  <a16:creationId xmlns:a16="http://schemas.microsoft.com/office/drawing/2014/main" id="{37D6350E-473C-2F48-8443-85DB0303D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9" name="AutoShape 284">
              <a:extLst>
                <a:ext uri="{FF2B5EF4-FFF2-40B4-BE49-F238E27FC236}">
                  <a16:creationId xmlns:a16="http://schemas.microsoft.com/office/drawing/2014/main" id="{BC07E322-3708-CF4A-90EA-569EBA34D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AutoShape 285">
              <a:extLst>
                <a:ext uri="{FF2B5EF4-FFF2-40B4-BE49-F238E27FC236}">
                  <a16:creationId xmlns:a16="http://schemas.microsoft.com/office/drawing/2014/main" id="{13CC96E0-B269-1C41-8B8A-26D7B49CC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Oval 286">
              <a:extLst>
                <a:ext uri="{FF2B5EF4-FFF2-40B4-BE49-F238E27FC236}">
                  <a16:creationId xmlns:a16="http://schemas.microsoft.com/office/drawing/2014/main" id="{B778BB94-7A1A-2A49-A8EF-9BB086F52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Oval 287">
              <a:extLst>
                <a:ext uri="{FF2B5EF4-FFF2-40B4-BE49-F238E27FC236}">
                  <a16:creationId xmlns:a16="http://schemas.microsoft.com/office/drawing/2014/main" id="{F501B229-B7EF-6B41-9F50-357DBD633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23" name="Oval 288">
              <a:extLst>
                <a:ext uri="{FF2B5EF4-FFF2-40B4-BE49-F238E27FC236}">
                  <a16:creationId xmlns:a16="http://schemas.microsoft.com/office/drawing/2014/main" id="{B00DA42E-62A3-B349-A633-497D45856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289">
              <a:extLst>
                <a:ext uri="{FF2B5EF4-FFF2-40B4-BE49-F238E27FC236}">
                  <a16:creationId xmlns:a16="http://schemas.microsoft.com/office/drawing/2014/main" id="{238D91CD-38E8-4C4C-BE90-4508D42E5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67" name="Slide Number Placeholder 2">
            <a:extLst>
              <a:ext uri="{FF2B5EF4-FFF2-40B4-BE49-F238E27FC236}">
                <a16:creationId xmlns:a16="http://schemas.microsoft.com/office/drawing/2014/main" id="{0480BCEF-F94C-E34B-B55C-97CE664B5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7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3" grpId="0"/>
      <p:bldP spid="184" grpId="0"/>
      <p:bldP spid="185" grpId="0"/>
      <p:bldP spid="186" grpId="0"/>
      <p:bldP spid="187" grpId="0"/>
      <p:bldP spid="188" grpId="0"/>
      <p:bldP spid="190" grpId="0"/>
      <p:bldP spid="19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 name resolution: recursive query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171" name="Text Box 5">
            <a:extLst>
              <a:ext uri="{FF2B5EF4-FFF2-40B4-BE49-F238E27FC236}">
                <a16:creationId xmlns:a16="http://schemas.microsoft.com/office/drawing/2014/main" id="{5980C4D7-7160-6843-9829-B4A4351B5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8154" y="3848735"/>
            <a:ext cx="181652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requesting host at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engineering.nyu.edu</a:t>
            </a:r>
          </a:p>
        </p:txBody>
      </p:sp>
      <p:sp>
        <p:nvSpPr>
          <p:cNvPr id="172" name="Text Box 6">
            <a:extLst>
              <a:ext uri="{FF2B5EF4-FFF2-40B4-BE49-F238E27FC236}">
                <a16:creationId xmlns:a16="http://schemas.microsoft.com/office/drawing/2014/main" id="{0572A6CE-4DDA-D648-8802-F03C444E2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9161" y="4208147"/>
            <a:ext cx="1878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gaia.cs.umass.edu</a:t>
            </a:r>
          </a:p>
        </p:txBody>
      </p:sp>
      <p:sp>
        <p:nvSpPr>
          <p:cNvPr id="173" name="Text Box 17">
            <a:extLst>
              <a:ext uri="{FF2B5EF4-FFF2-40B4-BE49-F238E27FC236}">
                <a16:creationId xmlns:a16="http://schemas.microsoft.com/office/drawing/2014/main" id="{82144ED5-2C8E-184D-A863-C3B672AB3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8588" y="1322438"/>
            <a:ext cx="201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root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4" name="Line 18">
            <a:extLst>
              <a:ext uri="{FF2B5EF4-FFF2-40B4-BE49-F238E27FC236}">
                <a16:creationId xmlns:a16="http://schemas.microsoft.com/office/drawing/2014/main" id="{0055E9E5-6DE8-1543-9989-1B8A533D40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04927" y="3275781"/>
            <a:ext cx="1196994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" name="Line 19">
            <a:extLst>
              <a:ext uri="{FF2B5EF4-FFF2-40B4-BE49-F238E27FC236}">
                <a16:creationId xmlns:a16="http://schemas.microsoft.com/office/drawing/2014/main" id="{5959B616-2817-F149-AD5A-71429EF235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84477" y="2005693"/>
            <a:ext cx="914400" cy="9715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6" name="Line 20">
            <a:extLst>
              <a:ext uri="{FF2B5EF4-FFF2-40B4-BE49-F238E27FC236}">
                <a16:creationId xmlns:a16="http://schemas.microsoft.com/office/drawing/2014/main" id="{6EF73249-815F-C548-BC5E-38E4ACE60E79}"/>
              </a:ext>
            </a:extLst>
          </p:cNvPr>
          <p:cNvSpPr>
            <a:spLocks noChangeShapeType="1"/>
          </p:cNvSpPr>
          <p:nvPr/>
        </p:nvSpPr>
        <p:spPr bwMode="auto">
          <a:xfrm>
            <a:off x="9672062" y="3760198"/>
            <a:ext cx="2427" cy="702311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" name="Line 21">
            <a:extLst>
              <a:ext uri="{FF2B5EF4-FFF2-40B4-BE49-F238E27FC236}">
                <a16:creationId xmlns:a16="http://schemas.microsoft.com/office/drawing/2014/main" id="{CEC0960C-844E-6F44-83D5-7DC0B1F8A21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491701" y="3747010"/>
            <a:ext cx="2427" cy="734919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" name="Line 22">
            <a:extLst>
              <a:ext uri="{FF2B5EF4-FFF2-40B4-BE49-F238E27FC236}">
                <a16:creationId xmlns:a16="http://schemas.microsoft.com/office/drawing/2014/main" id="{1CAC12BF-7C29-F640-93E6-9DF1650DE0DF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8381" y="2075731"/>
            <a:ext cx="405154" cy="841218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9" name="Line 23">
            <a:extLst>
              <a:ext uri="{FF2B5EF4-FFF2-40B4-BE49-F238E27FC236}">
                <a16:creationId xmlns:a16="http://schemas.microsoft.com/office/drawing/2014/main" id="{349E5526-4318-4744-A470-D0A69AD70F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97203" y="3439703"/>
            <a:ext cx="1319232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0" name="Group 24">
            <a:extLst>
              <a:ext uri="{FF2B5EF4-FFF2-40B4-BE49-F238E27FC236}">
                <a16:creationId xmlns:a16="http://schemas.microsoft.com/office/drawing/2014/main" id="{25257205-98B6-614F-8BDC-3E790117BE54}"/>
              </a:ext>
            </a:extLst>
          </p:cNvPr>
          <p:cNvGrpSpPr>
            <a:grpSpLocks/>
          </p:cNvGrpSpPr>
          <p:nvPr/>
        </p:nvGrpSpPr>
        <p:grpSpPr bwMode="auto">
          <a:xfrm>
            <a:off x="6374803" y="3847199"/>
            <a:ext cx="1876425" cy="554038"/>
            <a:chOff x="2838" y="2132"/>
            <a:chExt cx="1182" cy="349"/>
          </a:xfrm>
        </p:grpSpPr>
        <p:sp>
          <p:nvSpPr>
            <p:cNvPr id="181" name="Rectangle 25">
              <a:extLst>
                <a:ext uri="{FF2B5EF4-FFF2-40B4-BE49-F238E27FC236}">
                  <a16:creationId xmlns:a16="http://schemas.microsoft.com/office/drawing/2014/main" id="{D65FCF25-F405-B748-88E8-10A3D8396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2" name="Text Box 26">
              <a:extLst>
                <a:ext uri="{FF2B5EF4-FFF2-40B4-BE49-F238E27FC236}">
                  <a16:creationId xmlns:a16="http://schemas.microsoft.com/office/drawing/2014/main" id="{E1FF55F2-CAA3-F740-9BE9-AB0BAF4EF8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7" y="2132"/>
              <a:ext cx="108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local DNS server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dns.nyu.edu</a:t>
              </a:r>
            </a:p>
          </p:txBody>
        </p:sp>
      </p:grpSp>
      <p:sp>
        <p:nvSpPr>
          <p:cNvPr id="183" name="Text Box 27">
            <a:extLst>
              <a:ext uri="{FF2B5EF4-FFF2-40B4-BE49-F238E27FC236}">
                <a16:creationId xmlns:a16="http://schemas.microsoft.com/office/drawing/2014/main" id="{89A9D659-504E-DE4E-B6CF-35E06A82E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5191" y="288670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4" name="Text Box 28">
            <a:extLst>
              <a:ext uri="{FF2B5EF4-FFF2-40B4-BE49-F238E27FC236}">
                <a16:creationId xmlns:a16="http://schemas.microsoft.com/office/drawing/2014/main" id="{72F042CE-6C6C-7040-AA88-05028C243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4177" y="222318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5" name="Text Box 29">
            <a:extLst>
              <a:ext uri="{FF2B5EF4-FFF2-40B4-BE49-F238E27FC236}">
                <a16:creationId xmlns:a16="http://schemas.microsoft.com/office/drawing/2014/main" id="{E4355CE5-EFAB-8E4F-AA84-68513D8FC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5965" y="2130702"/>
            <a:ext cx="11965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6" name="Text Box 30">
            <a:extLst>
              <a:ext uri="{FF2B5EF4-FFF2-40B4-BE49-F238E27FC236}">
                <a16:creationId xmlns:a16="http://schemas.microsoft.com/office/drawing/2014/main" id="{61F544AA-6B92-714B-84C9-4070F63CA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1511" y="3917024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7" name="Text Box 31">
            <a:extLst>
              <a:ext uri="{FF2B5EF4-FFF2-40B4-BE49-F238E27FC236}">
                <a16:creationId xmlns:a16="http://schemas.microsoft.com/office/drawing/2014/main" id="{30095F9A-09A7-2540-B6C0-0D32BAB45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0827" y="3968637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8" name="Text Box 32">
            <a:extLst>
              <a:ext uri="{FF2B5EF4-FFF2-40B4-BE49-F238E27FC236}">
                <a16:creationId xmlns:a16="http://schemas.microsoft.com/office/drawing/2014/main" id="{AB8F7B88-B6E0-EF40-999E-00C192F32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4934" y="268526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9" name="Text Box 60">
            <a:extLst>
              <a:ext uri="{FF2B5EF4-FFF2-40B4-BE49-F238E27FC236}">
                <a16:creationId xmlns:a16="http://schemas.microsoft.com/office/drawing/2014/main" id="{9260634C-BE01-F74D-BF1A-744B534DD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6977" y="5214030"/>
            <a:ext cx="23971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authoritative DNS server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dns.cs.umass.edu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Text Box 61">
            <a:extLst>
              <a:ext uri="{FF2B5EF4-FFF2-40B4-BE49-F238E27FC236}">
                <a16:creationId xmlns:a16="http://schemas.microsoft.com/office/drawing/2014/main" id="{6085ED00-1F5E-0643-A173-419315EE3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2727" y="2626662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1" name="Text Box 62">
            <a:extLst>
              <a:ext uri="{FF2B5EF4-FFF2-40B4-BE49-F238E27FC236}">
                <a16:creationId xmlns:a16="http://schemas.microsoft.com/office/drawing/2014/main" id="{31298658-8B21-7440-B171-ED6F192C9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5714" y="3470502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2" name="Line 63">
            <a:extLst>
              <a:ext uri="{FF2B5EF4-FFF2-40B4-BE49-F238E27FC236}">
                <a16:creationId xmlns:a16="http://schemas.microsoft.com/office/drawing/2014/main" id="{10C66233-6CC9-374E-8305-B82B34B3764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981775" y="2427554"/>
            <a:ext cx="344289" cy="6454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" name="Line 64">
            <a:extLst>
              <a:ext uri="{FF2B5EF4-FFF2-40B4-BE49-F238E27FC236}">
                <a16:creationId xmlns:a16="http://schemas.microsoft.com/office/drawing/2014/main" id="{BAF9BA4A-0868-F849-BA68-582D117DCF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92268" y="2275514"/>
            <a:ext cx="710991" cy="774754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" name="Text Box 65">
            <a:extLst>
              <a:ext uri="{FF2B5EF4-FFF2-40B4-BE49-F238E27FC236}">
                <a16:creationId xmlns:a16="http://schemas.microsoft.com/office/drawing/2014/main" id="{8797BCED-3D71-5A4B-8881-BCE8144E8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2504" y="2971557"/>
            <a:ext cx="2011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TLD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95" name="Group 86">
            <a:extLst>
              <a:ext uri="{FF2B5EF4-FFF2-40B4-BE49-F238E27FC236}">
                <a16:creationId xmlns:a16="http://schemas.microsoft.com/office/drawing/2014/main" id="{75CA10E2-E46A-8244-A966-A51F3D99FE1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26900" y="4590027"/>
            <a:ext cx="787391" cy="614055"/>
            <a:chOff x="-44" y="1473"/>
            <a:chExt cx="981" cy="1105"/>
          </a:xfrm>
        </p:grpSpPr>
        <p:pic>
          <p:nvPicPr>
            <p:cNvPr id="196" name="Picture 87" descr="desktop_computer_stylized_medium">
              <a:extLst>
                <a:ext uri="{FF2B5EF4-FFF2-40B4-BE49-F238E27FC236}">
                  <a16:creationId xmlns:a16="http://schemas.microsoft.com/office/drawing/2014/main" id="{71723812-15F4-5248-BF42-895CB471AE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7" name="Freeform 88">
              <a:extLst>
                <a:ext uri="{FF2B5EF4-FFF2-40B4-BE49-F238E27FC236}">
                  <a16:creationId xmlns:a16="http://schemas.microsoft.com/office/drawing/2014/main" id="{4B3596A6-2AD0-DC45-8E8C-2A75454E7B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98" name="Group 89">
            <a:extLst>
              <a:ext uri="{FF2B5EF4-FFF2-40B4-BE49-F238E27FC236}">
                <a16:creationId xmlns:a16="http://schemas.microsoft.com/office/drawing/2014/main" id="{06C72D69-BC87-104E-99A1-1FE2BBFDF3AB}"/>
              </a:ext>
            </a:extLst>
          </p:cNvPr>
          <p:cNvGrpSpPr>
            <a:grpSpLocks/>
          </p:cNvGrpSpPr>
          <p:nvPr/>
        </p:nvGrpSpPr>
        <p:grpSpPr bwMode="auto">
          <a:xfrm>
            <a:off x="5099109" y="3053085"/>
            <a:ext cx="883580" cy="766310"/>
            <a:chOff x="-44" y="1473"/>
            <a:chExt cx="981" cy="1105"/>
          </a:xfrm>
        </p:grpSpPr>
        <p:pic>
          <p:nvPicPr>
            <p:cNvPr id="199" name="Picture 90" descr="desktop_computer_stylized_medium">
              <a:extLst>
                <a:ext uri="{FF2B5EF4-FFF2-40B4-BE49-F238E27FC236}">
                  <a16:creationId xmlns:a16="http://schemas.microsoft.com/office/drawing/2014/main" id="{8EECB2CE-1B4C-2746-A9F6-C35C4B960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0" name="Freeform 91">
              <a:extLst>
                <a:ext uri="{FF2B5EF4-FFF2-40B4-BE49-F238E27FC236}">
                  <a16:creationId xmlns:a16="http://schemas.microsoft.com/office/drawing/2014/main" id="{D65AC841-4780-A94B-9F97-1107EEE46B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01" name="Group 125">
            <a:extLst>
              <a:ext uri="{FF2B5EF4-FFF2-40B4-BE49-F238E27FC236}">
                <a16:creationId xmlns:a16="http://schemas.microsoft.com/office/drawing/2014/main" id="{724CF7FE-3214-0741-AD8D-7483973CF725}"/>
              </a:ext>
            </a:extLst>
          </p:cNvPr>
          <p:cNvGrpSpPr>
            <a:grpSpLocks/>
          </p:cNvGrpSpPr>
          <p:nvPr/>
        </p:nvGrpSpPr>
        <p:grpSpPr bwMode="auto">
          <a:xfrm>
            <a:off x="9410102" y="4528230"/>
            <a:ext cx="390525" cy="641350"/>
            <a:chOff x="4140" y="429"/>
            <a:chExt cx="1425" cy="2396"/>
          </a:xfrm>
        </p:grpSpPr>
        <p:sp>
          <p:nvSpPr>
            <p:cNvPr id="202" name="Freeform 126">
              <a:extLst>
                <a:ext uri="{FF2B5EF4-FFF2-40B4-BE49-F238E27FC236}">
                  <a16:creationId xmlns:a16="http://schemas.microsoft.com/office/drawing/2014/main" id="{430EC70E-0BF7-F44C-8DEF-C9A33626D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3" name="Rectangle 127">
              <a:extLst>
                <a:ext uri="{FF2B5EF4-FFF2-40B4-BE49-F238E27FC236}">
                  <a16:creationId xmlns:a16="http://schemas.microsoft.com/office/drawing/2014/main" id="{6C288CD0-9AED-1548-9DEF-7CF8E72A0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4" name="Freeform 128">
              <a:extLst>
                <a:ext uri="{FF2B5EF4-FFF2-40B4-BE49-F238E27FC236}">
                  <a16:creationId xmlns:a16="http://schemas.microsoft.com/office/drawing/2014/main" id="{08551039-74E8-F44D-8449-133AF9BF8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5" name="Freeform 129">
              <a:extLst>
                <a:ext uri="{FF2B5EF4-FFF2-40B4-BE49-F238E27FC236}">
                  <a16:creationId xmlns:a16="http://schemas.microsoft.com/office/drawing/2014/main" id="{D41FFC6C-D9E1-E74F-BF15-4894E774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6" name="Rectangle 130">
              <a:extLst>
                <a:ext uri="{FF2B5EF4-FFF2-40B4-BE49-F238E27FC236}">
                  <a16:creationId xmlns:a16="http://schemas.microsoft.com/office/drawing/2014/main" id="{4AA5429D-F727-884E-96D1-EA63944E5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07" name="Group 131">
              <a:extLst>
                <a:ext uri="{FF2B5EF4-FFF2-40B4-BE49-F238E27FC236}">
                  <a16:creationId xmlns:a16="http://schemas.microsoft.com/office/drawing/2014/main" id="{9CE31B7B-945E-6B44-B446-849D24418C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2" name="AutoShape 132">
                <a:extLst>
                  <a:ext uri="{FF2B5EF4-FFF2-40B4-BE49-F238E27FC236}">
                    <a16:creationId xmlns:a16="http://schemas.microsoft.com/office/drawing/2014/main" id="{FA2F0F31-D516-1C43-8236-266B26AEF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3" name="AutoShape 133">
                <a:extLst>
                  <a:ext uri="{FF2B5EF4-FFF2-40B4-BE49-F238E27FC236}">
                    <a16:creationId xmlns:a16="http://schemas.microsoft.com/office/drawing/2014/main" id="{6EC2A0FB-C35E-CF41-B938-33BF0264E1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08" name="Rectangle 134">
              <a:extLst>
                <a:ext uri="{FF2B5EF4-FFF2-40B4-BE49-F238E27FC236}">
                  <a16:creationId xmlns:a16="http://schemas.microsoft.com/office/drawing/2014/main" id="{9298A98E-EDE0-4B4A-9352-BE6FAE720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09" name="Group 135">
              <a:extLst>
                <a:ext uri="{FF2B5EF4-FFF2-40B4-BE49-F238E27FC236}">
                  <a16:creationId xmlns:a16="http://schemas.microsoft.com/office/drawing/2014/main" id="{C311DEB1-8226-3E48-8DA5-613E18CFA3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0" name="AutoShape 136">
                <a:extLst>
                  <a:ext uri="{FF2B5EF4-FFF2-40B4-BE49-F238E27FC236}">
                    <a16:creationId xmlns:a16="http://schemas.microsoft.com/office/drawing/2014/main" id="{E45D0285-F719-874E-AD50-E3F28827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1" name="AutoShape 137">
                <a:extLst>
                  <a:ext uri="{FF2B5EF4-FFF2-40B4-BE49-F238E27FC236}">
                    <a16:creationId xmlns:a16="http://schemas.microsoft.com/office/drawing/2014/main" id="{BE16FE12-6196-EF46-A169-0C2675EA5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0" name="Rectangle 138">
              <a:extLst>
                <a:ext uri="{FF2B5EF4-FFF2-40B4-BE49-F238E27FC236}">
                  <a16:creationId xmlns:a16="http://schemas.microsoft.com/office/drawing/2014/main" id="{A7531C2D-AF11-3642-9C87-3B93BEDD6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1" name="Rectangle 139">
              <a:extLst>
                <a:ext uri="{FF2B5EF4-FFF2-40B4-BE49-F238E27FC236}">
                  <a16:creationId xmlns:a16="http://schemas.microsoft.com/office/drawing/2014/main" id="{06C1B7AC-1454-714B-A50F-7F9B42D77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2" name="Group 140">
              <a:extLst>
                <a:ext uri="{FF2B5EF4-FFF2-40B4-BE49-F238E27FC236}">
                  <a16:creationId xmlns:a16="http://schemas.microsoft.com/office/drawing/2014/main" id="{86C62EBF-E65E-4D4B-884D-BA39C6A8B2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28" name="AutoShape 141">
                <a:extLst>
                  <a:ext uri="{FF2B5EF4-FFF2-40B4-BE49-F238E27FC236}">
                    <a16:creationId xmlns:a16="http://schemas.microsoft.com/office/drawing/2014/main" id="{A3E87978-B7EB-E644-B3A8-D8FDCF7E8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9" name="AutoShape 142">
                <a:extLst>
                  <a:ext uri="{FF2B5EF4-FFF2-40B4-BE49-F238E27FC236}">
                    <a16:creationId xmlns:a16="http://schemas.microsoft.com/office/drawing/2014/main" id="{91E0D4CD-2CBB-DD47-8147-BE3E03C96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3" name="Freeform 143">
              <a:extLst>
                <a:ext uri="{FF2B5EF4-FFF2-40B4-BE49-F238E27FC236}">
                  <a16:creationId xmlns:a16="http://schemas.microsoft.com/office/drawing/2014/main" id="{0D682965-15A3-3541-A789-479A47800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4" name="Group 144">
              <a:extLst>
                <a:ext uri="{FF2B5EF4-FFF2-40B4-BE49-F238E27FC236}">
                  <a16:creationId xmlns:a16="http://schemas.microsoft.com/office/drawing/2014/main" id="{0C8D690A-21E1-4146-83A5-7245CAEA8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6" name="AutoShape 145">
                <a:extLst>
                  <a:ext uri="{FF2B5EF4-FFF2-40B4-BE49-F238E27FC236}">
                    <a16:creationId xmlns:a16="http://schemas.microsoft.com/office/drawing/2014/main" id="{7C15E592-E347-A846-AC9F-C18905A61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" name="AutoShape 146">
                <a:extLst>
                  <a:ext uri="{FF2B5EF4-FFF2-40B4-BE49-F238E27FC236}">
                    <a16:creationId xmlns:a16="http://schemas.microsoft.com/office/drawing/2014/main" id="{3D0AF765-217C-594C-B21E-869B0884A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5" name="Rectangle 147">
              <a:extLst>
                <a:ext uri="{FF2B5EF4-FFF2-40B4-BE49-F238E27FC236}">
                  <a16:creationId xmlns:a16="http://schemas.microsoft.com/office/drawing/2014/main" id="{4C635A33-8E8F-7D44-92DB-F6F09BFD8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6" name="Freeform 148">
              <a:extLst>
                <a:ext uri="{FF2B5EF4-FFF2-40B4-BE49-F238E27FC236}">
                  <a16:creationId xmlns:a16="http://schemas.microsoft.com/office/drawing/2014/main" id="{4B503159-D00F-C640-B18B-72CCC4B30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7" name="Freeform 149">
              <a:extLst>
                <a:ext uri="{FF2B5EF4-FFF2-40B4-BE49-F238E27FC236}">
                  <a16:creationId xmlns:a16="http://schemas.microsoft.com/office/drawing/2014/main" id="{83A278D9-086C-BE47-BA0D-A1CB49B9D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8" name="Oval 150">
              <a:extLst>
                <a:ext uri="{FF2B5EF4-FFF2-40B4-BE49-F238E27FC236}">
                  <a16:creationId xmlns:a16="http://schemas.microsoft.com/office/drawing/2014/main" id="{71B59C46-33D8-EC4A-A0CA-4AF6B7EE7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9" name="Freeform 151">
              <a:extLst>
                <a:ext uri="{FF2B5EF4-FFF2-40B4-BE49-F238E27FC236}">
                  <a16:creationId xmlns:a16="http://schemas.microsoft.com/office/drawing/2014/main" id="{3C577FAB-12B4-CA48-B90D-D923F7168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0" name="AutoShape 152">
              <a:extLst>
                <a:ext uri="{FF2B5EF4-FFF2-40B4-BE49-F238E27FC236}">
                  <a16:creationId xmlns:a16="http://schemas.microsoft.com/office/drawing/2014/main" id="{0744BC6B-A26A-7E49-A677-B90EDB08F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1" name="AutoShape 153">
              <a:extLst>
                <a:ext uri="{FF2B5EF4-FFF2-40B4-BE49-F238E27FC236}">
                  <a16:creationId xmlns:a16="http://schemas.microsoft.com/office/drawing/2014/main" id="{574AC8BD-9D1C-FB42-BD21-1A786B862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2" name="Oval 154">
              <a:extLst>
                <a:ext uri="{FF2B5EF4-FFF2-40B4-BE49-F238E27FC236}">
                  <a16:creationId xmlns:a16="http://schemas.microsoft.com/office/drawing/2014/main" id="{5AFE8D2C-0569-3047-AB73-8A9B37AF1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3" name="Oval 155">
              <a:extLst>
                <a:ext uri="{FF2B5EF4-FFF2-40B4-BE49-F238E27FC236}">
                  <a16:creationId xmlns:a16="http://schemas.microsoft.com/office/drawing/2014/main" id="{83B0123B-44CF-B845-B272-496DEB238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Oval 156">
              <a:extLst>
                <a:ext uri="{FF2B5EF4-FFF2-40B4-BE49-F238E27FC236}">
                  <a16:creationId xmlns:a16="http://schemas.microsoft.com/office/drawing/2014/main" id="{FF7ABF78-07FF-FD40-9233-2EC92E7CB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5" name="Rectangle 157">
              <a:extLst>
                <a:ext uri="{FF2B5EF4-FFF2-40B4-BE49-F238E27FC236}">
                  <a16:creationId xmlns:a16="http://schemas.microsoft.com/office/drawing/2014/main" id="{D41F5C27-E8BB-6440-8D30-59C3961E0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34" name="Group 158">
            <a:extLst>
              <a:ext uri="{FF2B5EF4-FFF2-40B4-BE49-F238E27FC236}">
                <a16:creationId xmlns:a16="http://schemas.microsoft.com/office/drawing/2014/main" id="{AEB56919-E56B-7E4E-A7D7-98A288C3B252}"/>
              </a:ext>
            </a:extLst>
          </p:cNvPr>
          <p:cNvGrpSpPr>
            <a:grpSpLocks/>
          </p:cNvGrpSpPr>
          <p:nvPr/>
        </p:nvGrpSpPr>
        <p:grpSpPr bwMode="auto">
          <a:xfrm>
            <a:off x="7406677" y="3015343"/>
            <a:ext cx="390525" cy="641350"/>
            <a:chOff x="4140" y="429"/>
            <a:chExt cx="1425" cy="2396"/>
          </a:xfrm>
        </p:grpSpPr>
        <p:sp>
          <p:nvSpPr>
            <p:cNvPr id="235" name="Freeform 159">
              <a:extLst>
                <a:ext uri="{FF2B5EF4-FFF2-40B4-BE49-F238E27FC236}">
                  <a16:creationId xmlns:a16="http://schemas.microsoft.com/office/drawing/2014/main" id="{86964676-09BA-2F4D-8E07-76EACFD1A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6" name="Rectangle 160">
              <a:extLst>
                <a:ext uri="{FF2B5EF4-FFF2-40B4-BE49-F238E27FC236}">
                  <a16:creationId xmlns:a16="http://schemas.microsoft.com/office/drawing/2014/main" id="{FFAAD933-7081-1940-82D8-3553DCB08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7" name="Freeform 161">
              <a:extLst>
                <a:ext uri="{FF2B5EF4-FFF2-40B4-BE49-F238E27FC236}">
                  <a16:creationId xmlns:a16="http://schemas.microsoft.com/office/drawing/2014/main" id="{D61BDCB9-8C30-1C44-A8F2-0EC38672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8" name="Freeform 162">
              <a:extLst>
                <a:ext uri="{FF2B5EF4-FFF2-40B4-BE49-F238E27FC236}">
                  <a16:creationId xmlns:a16="http://schemas.microsoft.com/office/drawing/2014/main" id="{3E122E01-84B9-6E48-861A-BEEBD7F67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9" name="Rectangle 163">
              <a:extLst>
                <a:ext uri="{FF2B5EF4-FFF2-40B4-BE49-F238E27FC236}">
                  <a16:creationId xmlns:a16="http://schemas.microsoft.com/office/drawing/2014/main" id="{3AD89C6E-5869-C84E-94DF-DD5388863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0" name="Group 164">
              <a:extLst>
                <a:ext uri="{FF2B5EF4-FFF2-40B4-BE49-F238E27FC236}">
                  <a16:creationId xmlns:a16="http://schemas.microsoft.com/office/drawing/2014/main" id="{919F3CC7-4090-E54D-9BA9-E092A8C810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65" name="AutoShape 165">
                <a:extLst>
                  <a:ext uri="{FF2B5EF4-FFF2-40B4-BE49-F238E27FC236}">
                    <a16:creationId xmlns:a16="http://schemas.microsoft.com/office/drawing/2014/main" id="{EAE6002E-6A1D-0B48-BA81-7D9DEC704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6" name="AutoShape 166">
                <a:extLst>
                  <a:ext uri="{FF2B5EF4-FFF2-40B4-BE49-F238E27FC236}">
                    <a16:creationId xmlns:a16="http://schemas.microsoft.com/office/drawing/2014/main" id="{CAA5444A-9857-9149-867E-5562C085E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1" name="Rectangle 167">
              <a:extLst>
                <a:ext uri="{FF2B5EF4-FFF2-40B4-BE49-F238E27FC236}">
                  <a16:creationId xmlns:a16="http://schemas.microsoft.com/office/drawing/2014/main" id="{93E34643-2646-D44C-9D6D-91A5B1C18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2" name="Group 168">
              <a:extLst>
                <a:ext uri="{FF2B5EF4-FFF2-40B4-BE49-F238E27FC236}">
                  <a16:creationId xmlns:a16="http://schemas.microsoft.com/office/drawing/2014/main" id="{652E8D93-E5DE-A34F-9D29-89AB07D056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63" name="AutoShape 169">
                <a:extLst>
                  <a:ext uri="{FF2B5EF4-FFF2-40B4-BE49-F238E27FC236}">
                    <a16:creationId xmlns:a16="http://schemas.microsoft.com/office/drawing/2014/main" id="{AA26172B-FDFE-3D4E-9541-B9BC052C1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4" name="AutoShape 170">
                <a:extLst>
                  <a:ext uri="{FF2B5EF4-FFF2-40B4-BE49-F238E27FC236}">
                    <a16:creationId xmlns:a16="http://schemas.microsoft.com/office/drawing/2014/main" id="{521BB6A8-6D33-7E40-B79B-A911E9D1C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3" name="Rectangle 171">
              <a:extLst>
                <a:ext uri="{FF2B5EF4-FFF2-40B4-BE49-F238E27FC236}">
                  <a16:creationId xmlns:a16="http://schemas.microsoft.com/office/drawing/2014/main" id="{FF73D9CC-AAAC-D341-85A2-89BC26B91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4" name="Rectangle 172">
              <a:extLst>
                <a:ext uri="{FF2B5EF4-FFF2-40B4-BE49-F238E27FC236}">
                  <a16:creationId xmlns:a16="http://schemas.microsoft.com/office/drawing/2014/main" id="{B810EEDB-015F-FD45-9174-E980EC5FA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5" name="Group 173">
              <a:extLst>
                <a:ext uri="{FF2B5EF4-FFF2-40B4-BE49-F238E27FC236}">
                  <a16:creationId xmlns:a16="http://schemas.microsoft.com/office/drawing/2014/main" id="{2E72AE40-DCC2-4948-AD2E-564A2B8A8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61" name="AutoShape 174">
                <a:extLst>
                  <a:ext uri="{FF2B5EF4-FFF2-40B4-BE49-F238E27FC236}">
                    <a16:creationId xmlns:a16="http://schemas.microsoft.com/office/drawing/2014/main" id="{D9D1958B-0DAA-074E-A39D-ABDA1EA5B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2" name="AutoShape 175">
                <a:extLst>
                  <a:ext uri="{FF2B5EF4-FFF2-40B4-BE49-F238E27FC236}">
                    <a16:creationId xmlns:a16="http://schemas.microsoft.com/office/drawing/2014/main" id="{8EFD2DEF-75B3-4B4C-BB17-5FDA1DFD9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6" name="Freeform 176">
              <a:extLst>
                <a:ext uri="{FF2B5EF4-FFF2-40B4-BE49-F238E27FC236}">
                  <a16:creationId xmlns:a16="http://schemas.microsoft.com/office/drawing/2014/main" id="{A52917D9-2F4F-8A4E-A096-B778F3B97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7" name="Group 177">
              <a:extLst>
                <a:ext uri="{FF2B5EF4-FFF2-40B4-BE49-F238E27FC236}">
                  <a16:creationId xmlns:a16="http://schemas.microsoft.com/office/drawing/2014/main" id="{8476C934-1025-054C-BF2F-A686380677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59" name="AutoShape 178">
                <a:extLst>
                  <a:ext uri="{FF2B5EF4-FFF2-40B4-BE49-F238E27FC236}">
                    <a16:creationId xmlns:a16="http://schemas.microsoft.com/office/drawing/2014/main" id="{8DF96225-9AB2-AB48-9090-A03A165D9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0" name="AutoShape 179">
                <a:extLst>
                  <a:ext uri="{FF2B5EF4-FFF2-40B4-BE49-F238E27FC236}">
                    <a16:creationId xmlns:a16="http://schemas.microsoft.com/office/drawing/2014/main" id="{B48F8DCA-7FC5-4D49-89FD-957B14175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8" name="Rectangle 180">
              <a:extLst>
                <a:ext uri="{FF2B5EF4-FFF2-40B4-BE49-F238E27FC236}">
                  <a16:creationId xmlns:a16="http://schemas.microsoft.com/office/drawing/2014/main" id="{82DD01ED-CC62-8E44-B4AF-5AB162B45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Freeform 181">
              <a:extLst>
                <a:ext uri="{FF2B5EF4-FFF2-40B4-BE49-F238E27FC236}">
                  <a16:creationId xmlns:a16="http://schemas.microsoft.com/office/drawing/2014/main" id="{02E0A0DA-75BD-A54E-BFBE-1053BAA47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0" name="Freeform 182">
              <a:extLst>
                <a:ext uri="{FF2B5EF4-FFF2-40B4-BE49-F238E27FC236}">
                  <a16:creationId xmlns:a16="http://schemas.microsoft.com/office/drawing/2014/main" id="{553CF65B-1E90-FF47-BBE8-B5344DE42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Oval 183">
              <a:extLst>
                <a:ext uri="{FF2B5EF4-FFF2-40B4-BE49-F238E27FC236}">
                  <a16:creationId xmlns:a16="http://schemas.microsoft.com/office/drawing/2014/main" id="{1CFB15AC-59D4-2B42-9567-80D6F30EC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2" name="Freeform 184">
              <a:extLst>
                <a:ext uri="{FF2B5EF4-FFF2-40B4-BE49-F238E27FC236}">
                  <a16:creationId xmlns:a16="http://schemas.microsoft.com/office/drawing/2014/main" id="{377D0A48-37B0-984B-9D70-F4CA7EE8A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AutoShape 185">
              <a:extLst>
                <a:ext uri="{FF2B5EF4-FFF2-40B4-BE49-F238E27FC236}">
                  <a16:creationId xmlns:a16="http://schemas.microsoft.com/office/drawing/2014/main" id="{1DF08F1A-8088-4349-B9B6-80E5278DD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4" name="AutoShape 186">
              <a:extLst>
                <a:ext uri="{FF2B5EF4-FFF2-40B4-BE49-F238E27FC236}">
                  <a16:creationId xmlns:a16="http://schemas.microsoft.com/office/drawing/2014/main" id="{AB1FF07F-165E-5C42-A46F-20C492B2A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5" name="Oval 187">
              <a:extLst>
                <a:ext uri="{FF2B5EF4-FFF2-40B4-BE49-F238E27FC236}">
                  <a16:creationId xmlns:a16="http://schemas.microsoft.com/office/drawing/2014/main" id="{246533F9-312A-7949-B6A5-04845D405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" name="Oval 188">
              <a:extLst>
                <a:ext uri="{FF2B5EF4-FFF2-40B4-BE49-F238E27FC236}">
                  <a16:creationId xmlns:a16="http://schemas.microsoft.com/office/drawing/2014/main" id="{97B4BE6D-9A58-6C4D-98DB-90F92956E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57" name="Oval 189">
              <a:extLst>
                <a:ext uri="{FF2B5EF4-FFF2-40B4-BE49-F238E27FC236}">
                  <a16:creationId xmlns:a16="http://schemas.microsoft.com/office/drawing/2014/main" id="{B4E35ECA-82AF-A74F-9E87-BC1C1318F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Rectangle 190">
              <a:extLst>
                <a:ext uri="{FF2B5EF4-FFF2-40B4-BE49-F238E27FC236}">
                  <a16:creationId xmlns:a16="http://schemas.microsoft.com/office/drawing/2014/main" id="{32338498-7D1E-F249-A1B6-782EAA13A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7" name="Group 224">
            <a:extLst>
              <a:ext uri="{FF2B5EF4-FFF2-40B4-BE49-F238E27FC236}">
                <a16:creationId xmlns:a16="http://schemas.microsoft.com/office/drawing/2014/main" id="{3B18C9CF-4DB3-9A45-9F2E-A9E7637C3843}"/>
              </a:ext>
            </a:extLst>
          </p:cNvPr>
          <p:cNvGrpSpPr>
            <a:grpSpLocks/>
          </p:cNvGrpSpPr>
          <p:nvPr/>
        </p:nvGrpSpPr>
        <p:grpSpPr bwMode="auto">
          <a:xfrm>
            <a:off x="8560790" y="1753280"/>
            <a:ext cx="390525" cy="641350"/>
            <a:chOff x="4140" y="429"/>
            <a:chExt cx="1425" cy="2396"/>
          </a:xfrm>
        </p:grpSpPr>
        <p:sp>
          <p:nvSpPr>
            <p:cNvPr id="268" name="Freeform 225">
              <a:extLst>
                <a:ext uri="{FF2B5EF4-FFF2-40B4-BE49-F238E27FC236}">
                  <a16:creationId xmlns:a16="http://schemas.microsoft.com/office/drawing/2014/main" id="{8DE393E4-949F-5A47-87BC-37206D62F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226">
              <a:extLst>
                <a:ext uri="{FF2B5EF4-FFF2-40B4-BE49-F238E27FC236}">
                  <a16:creationId xmlns:a16="http://schemas.microsoft.com/office/drawing/2014/main" id="{45AACD86-831C-7245-8042-0EAB26DDB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0" name="Freeform 227">
              <a:extLst>
                <a:ext uri="{FF2B5EF4-FFF2-40B4-BE49-F238E27FC236}">
                  <a16:creationId xmlns:a16="http://schemas.microsoft.com/office/drawing/2014/main" id="{641EE52D-59FB-874A-8BE7-992D8AB38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Freeform 228">
              <a:extLst>
                <a:ext uri="{FF2B5EF4-FFF2-40B4-BE49-F238E27FC236}">
                  <a16:creationId xmlns:a16="http://schemas.microsoft.com/office/drawing/2014/main" id="{745C23B7-E3E7-3244-8E92-2A519BCE4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2" name="Rectangle 229">
              <a:extLst>
                <a:ext uri="{FF2B5EF4-FFF2-40B4-BE49-F238E27FC236}">
                  <a16:creationId xmlns:a16="http://schemas.microsoft.com/office/drawing/2014/main" id="{53F1BA0D-FC18-8F40-B02C-5E5456D41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3" name="Group 230">
              <a:extLst>
                <a:ext uri="{FF2B5EF4-FFF2-40B4-BE49-F238E27FC236}">
                  <a16:creationId xmlns:a16="http://schemas.microsoft.com/office/drawing/2014/main" id="{3BF69572-674D-F94F-AF3E-6360341D09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98" name="AutoShape 231">
                <a:extLst>
                  <a:ext uri="{FF2B5EF4-FFF2-40B4-BE49-F238E27FC236}">
                    <a16:creationId xmlns:a16="http://schemas.microsoft.com/office/drawing/2014/main" id="{7A3AB9B6-ED54-E640-B88B-6349E66AE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9" name="AutoShape 232">
                <a:extLst>
                  <a:ext uri="{FF2B5EF4-FFF2-40B4-BE49-F238E27FC236}">
                    <a16:creationId xmlns:a16="http://schemas.microsoft.com/office/drawing/2014/main" id="{41885595-164B-5A49-B50B-F202B13B9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4" name="Rectangle 233">
              <a:extLst>
                <a:ext uri="{FF2B5EF4-FFF2-40B4-BE49-F238E27FC236}">
                  <a16:creationId xmlns:a16="http://schemas.microsoft.com/office/drawing/2014/main" id="{1DC47301-CD25-F742-824D-B95A7C78B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5" name="Group 234">
              <a:extLst>
                <a:ext uri="{FF2B5EF4-FFF2-40B4-BE49-F238E27FC236}">
                  <a16:creationId xmlns:a16="http://schemas.microsoft.com/office/drawing/2014/main" id="{ABA534FC-B51E-B545-893B-AA2D360102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96" name="AutoShape 235">
                <a:extLst>
                  <a:ext uri="{FF2B5EF4-FFF2-40B4-BE49-F238E27FC236}">
                    <a16:creationId xmlns:a16="http://schemas.microsoft.com/office/drawing/2014/main" id="{BF3259EE-323A-7B46-BA99-522FF8969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7" name="AutoShape 236">
                <a:extLst>
                  <a:ext uri="{FF2B5EF4-FFF2-40B4-BE49-F238E27FC236}">
                    <a16:creationId xmlns:a16="http://schemas.microsoft.com/office/drawing/2014/main" id="{773E2C4B-E371-8849-89F1-CB3467DA2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6" name="Rectangle 237">
              <a:extLst>
                <a:ext uri="{FF2B5EF4-FFF2-40B4-BE49-F238E27FC236}">
                  <a16:creationId xmlns:a16="http://schemas.microsoft.com/office/drawing/2014/main" id="{65673162-6BD4-FA45-AD7B-65DCCB503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Rectangle 238">
              <a:extLst>
                <a:ext uri="{FF2B5EF4-FFF2-40B4-BE49-F238E27FC236}">
                  <a16:creationId xmlns:a16="http://schemas.microsoft.com/office/drawing/2014/main" id="{EB910949-1BF1-2E43-B251-2F5F6D2BC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8" name="Group 239">
              <a:extLst>
                <a:ext uri="{FF2B5EF4-FFF2-40B4-BE49-F238E27FC236}">
                  <a16:creationId xmlns:a16="http://schemas.microsoft.com/office/drawing/2014/main" id="{4ABA0E07-42B3-1C4B-A798-B21B741191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94" name="AutoShape 240">
                <a:extLst>
                  <a:ext uri="{FF2B5EF4-FFF2-40B4-BE49-F238E27FC236}">
                    <a16:creationId xmlns:a16="http://schemas.microsoft.com/office/drawing/2014/main" id="{833C6885-DF73-A44C-AF35-71696A344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5" name="AutoShape 241">
                <a:extLst>
                  <a:ext uri="{FF2B5EF4-FFF2-40B4-BE49-F238E27FC236}">
                    <a16:creationId xmlns:a16="http://schemas.microsoft.com/office/drawing/2014/main" id="{00053469-6811-F146-9041-0E9ADB93C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9" name="Freeform 242">
              <a:extLst>
                <a:ext uri="{FF2B5EF4-FFF2-40B4-BE49-F238E27FC236}">
                  <a16:creationId xmlns:a16="http://schemas.microsoft.com/office/drawing/2014/main" id="{E93D621E-BD5E-4F41-B292-1FF1D9FD9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80" name="Group 243">
              <a:extLst>
                <a:ext uri="{FF2B5EF4-FFF2-40B4-BE49-F238E27FC236}">
                  <a16:creationId xmlns:a16="http://schemas.microsoft.com/office/drawing/2014/main" id="{D2A4152B-1063-5545-AFB4-C764C9E38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92" name="AutoShape 244">
                <a:extLst>
                  <a:ext uri="{FF2B5EF4-FFF2-40B4-BE49-F238E27FC236}">
                    <a16:creationId xmlns:a16="http://schemas.microsoft.com/office/drawing/2014/main" id="{91B44A19-99F5-3246-B452-E6974C388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3" name="AutoShape 245">
                <a:extLst>
                  <a:ext uri="{FF2B5EF4-FFF2-40B4-BE49-F238E27FC236}">
                    <a16:creationId xmlns:a16="http://schemas.microsoft.com/office/drawing/2014/main" id="{CE7C0896-4736-8044-B538-F09471477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81" name="Rectangle 246">
              <a:extLst>
                <a:ext uri="{FF2B5EF4-FFF2-40B4-BE49-F238E27FC236}">
                  <a16:creationId xmlns:a16="http://schemas.microsoft.com/office/drawing/2014/main" id="{1D6C13B5-BF0F-554A-9CE4-3F075F93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Freeform 247">
              <a:extLst>
                <a:ext uri="{FF2B5EF4-FFF2-40B4-BE49-F238E27FC236}">
                  <a16:creationId xmlns:a16="http://schemas.microsoft.com/office/drawing/2014/main" id="{0F3FBF0A-EAF4-094D-A874-245423181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Freeform 248">
              <a:extLst>
                <a:ext uri="{FF2B5EF4-FFF2-40B4-BE49-F238E27FC236}">
                  <a16:creationId xmlns:a16="http://schemas.microsoft.com/office/drawing/2014/main" id="{EC002925-BD09-784A-9BB4-2AD299FA2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Oval 249">
              <a:extLst>
                <a:ext uri="{FF2B5EF4-FFF2-40B4-BE49-F238E27FC236}">
                  <a16:creationId xmlns:a16="http://schemas.microsoft.com/office/drawing/2014/main" id="{21E73907-A81B-E540-A734-D855A8052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Freeform 250">
              <a:extLst>
                <a:ext uri="{FF2B5EF4-FFF2-40B4-BE49-F238E27FC236}">
                  <a16:creationId xmlns:a16="http://schemas.microsoft.com/office/drawing/2014/main" id="{7B38A468-42E7-2245-BA7B-6136A4486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6" name="AutoShape 251">
              <a:extLst>
                <a:ext uri="{FF2B5EF4-FFF2-40B4-BE49-F238E27FC236}">
                  <a16:creationId xmlns:a16="http://schemas.microsoft.com/office/drawing/2014/main" id="{F798831B-76D3-634B-A1D7-73487DB6F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7" name="AutoShape 252">
              <a:extLst>
                <a:ext uri="{FF2B5EF4-FFF2-40B4-BE49-F238E27FC236}">
                  <a16:creationId xmlns:a16="http://schemas.microsoft.com/office/drawing/2014/main" id="{93B2ADD1-628A-5B4D-960D-449954DF9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Oval 253">
              <a:extLst>
                <a:ext uri="{FF2B5EF4-FFF2-40B4-BE49-F238E27FC236}">
                  <a16:creationId xmlns:a16="http://schemas.microsoft.com/office/drawing/2014/main" id="{359740D7-3452-8745-AD4F-78F1EAE69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Oval 254">
              <a:extLst>
                <a:ext uri="{FF2B5EF4-FFF2-40B4-BE49-F238E27FC236}">
                  <a16:creationId xmlns:a16="http://schemas.microsoft.com/office/drawing/2014/main" id="{6953048C-3B45-C945-95BD-05D0D95F9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90" name="Oval 255">
              <a:extLst>
                <a:ext uri="{FF2B5EF4-FFF2-40B4-BE49-F238E27FC236}">
                  <a16:creationId xmlns:a16="http://schemas.microsoft.com/office/drawing/2014/main" id="{FCF3244C-B9E8-DF49-A3D0-C0D2140BA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Rectangle 256">
              <a:extLst>
                <a:ext uri="{FF2B5EF4-FFF2-40B4-BE49-F238E27FC236}">
                  <a16:creationId xmlns:a16="http://schemas.microsoft.com/office/drawing/2014/main" id="{66CCCCC0-CA45-934C-8FFC-B89439DE4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0" name="Group 257">
            <a:extLst>
              <a:ext uri="{FF2B5EF4-FFF2-40B4-BE49-F238E27FC236}">
                <a16:creationId xmlns:a16="http://schemas.microsoft.com/office/drawing/2014/main" id="{6D88D42C-B784-1546-97B0-1AA7D6A27EC3}"/>
              </a:ext>
            </a:extLst>
          </p:cNvPr>
          <p:cNvGrpSpPr>
            <a:grpSpLocks/>
          </p:cNvGrpSpPr>
          <p:nvPr/>
        </p:nvGrpSpPr>
        <p:grpSpPr bwMode="auto">
          <a:xfrm>
            <a:off x="9376765" y="3005818"/>
            <a:ext cx="390525" cy="641350"/>
            <a:chOff x="4140" y="429"/>
            <a:chExt cx="1425" cy="2396"/>
          </a:xfrm>
        </p:grpSpPr>
        <p:sp>
          <p:nvSpPr>
            <p:cNvPr id="301" name="Freeform 258">
              <a:extLst>
                <a:ext uri="{FF2B5EF4-FFF2-40B4-BE49-F238E27FC236}">
                  <a16:creationId xmlns:a16="http://schemas.microsoft.com/office/drawing/2014/main" id="{702EC307-F8E6-434D-B445-B2F47A942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259">
              <a:extLst>
                <a:ext uri="{FF2B5EF4-FFF2-40B4-BE49-F238E27FC236}">
                  <a16:creationId xmlns:a16="http://schemas.microsoft.com/office/drawing/2014/main" id="{07437252-B53D-9D40-813F-304E5CD00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3" name="Freeform 260">
              <a:extLst>
                <a:ext uri="{FF2B5EF4-FFF2-40B4-BE49-F238E27FC236}">
                  <a16:creationId xmlns:a16="http://schemas.microsoft.com/office/drawing/2014/main" id="{EC373583-A9BD-FC4E-A47E-4602AA39D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Freeform 261">
              <a:extLst>
                <a:ext uri="{FF2B5EF4-FFF2-40B4-BE49-F238E27FC236}">
                  <a16:creationId xmlns:a16="http://schemas.microsoft.com/office/drawing/2014/main" id="{D1E0B0A0-C834-9D4D-9DDD-D4222C181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262">
              <a:extLst>
                <a:ext uri="{FF2B5EF4-FFF2-40B4-BE49-F238E27FC236}">
                  <a16:creationId xmlns:a16="http://schemas.microsoft.com/office/drawing/2014/main" id="{B2DA4C56-6E4F-4F46-A99C-698FAADDB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6" name="Group 263">
              <a:extLst>
                <a:ext uri="{FF2B5EF4-FFF2-40B4-BE49-F238E27FC236}">
                  <a16:creationId xmlns:a16="http://schemas.microsoft.com/office/drawing/2014/main" id="{0476FEFE-2DC6-2148-99D9-A5C054B12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31" name="AutoShape 264">
                <a:extLst>
                  <a:ext uri="{FF2B5EF4-FFF2-40B4-BE49-F238E27FC236}">
                    <a16:creationId xmlns:a16="http://schemas.microsoft.com/office/drawing/2014/main" id="{81145D7E-D3D7-0D4C-A411-943EBD5AA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2" name="AutoShape 265">
                <a:extLst>
                  <a:ext uri="{FF2B5EF4-FFF2-40B4-BE49-F238E27FC236}">
                    <a16:creationId xmlns:a16="http://schemas.microsoft.com/office/drawing/2014/main" id="{67891F44-03D3-CF47-86FB-FB0C31AF6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7" name="Rectangle 266">
              <a:extLst>
                <a:ext uri="{FF2B5EF4-FFF2-40B4-BE49-F238E27FC236}">
                  <a16:creationId xmlns:a16="http://schemas.microsoft.com/office/drawing/2014/main" id="{1D029B33-0C7B-864F-B801-978A4B8FD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8" name="Group 267">
              <a:extLst>
                <a:ext uri="{FF2B5EF4-FFF2-40B4-BE49-F238E27FC236}">
                  <a16:creationId xmlns:a16="http://schemas.microsoft.com/office/drawing/2014/main" id="{8A3352FE-9285-9E4C-BF29-D635003DF9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9" name="AutoShape 268">
                <a:extLst>
                  <a:ext uri="{FF2B5EF4-FFF2-40B4-BE49-F238E27FC236}">
                    <a16:creationId xmlns:a16="http://schemas.microsoft.com/office/drawing/2014/main" id="{CC6637ED-E66A-004E-AE38-F32E55EC5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0" name="AutoShape 269">
                <a:extLst>
                  <a:ext uri="{FF2B5EF4-FFF2-40B4-BE49-F238E27FC236}">
                    <a16:creationId xmlns:a16="http://schemas.microsoft.com/office/drawing/2014/main" id="{99FAA76E-7386-FC45-ACF1-30D129724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9" name="Rectangle 270">
              <a:extLst>
                <a:ext uri="{FF2B5EF4-FFF2-40B4-BE49-F238E27FC236}">
                  <a16:creationId xmlns:a16="http://schemas.microsoft.com/office/drawing/2014/main" id="{AFCC8C61-44F6-2242-8855-E7238EE55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Rectangle 271">
              <a:extLst>
                <a:ext uri="{FF2B5EF4-FFF2-40B4-BE49-F238E27FC236}">
                  <a16:creationId xmlns:a16="http://schemas.microsoft.com/office/drawing/2014/main" id="{5F416F68-F5C3-E047-86DD-2B69313C9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11" name="Group 272">
              <a:extLst>
                <a:ext uri="{FF2B5EF4-FFF2-40B4-BE49-F238E27FC236}">
                  <a16:creationId xmlns:a16="http://schemas.microsoft.com/office/drawing/2014/main" id="{63D616E2-37F9-FA41-93A3-EC867A9C9D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27" name="AutoShape 273">
                <a:extLst>
                  <a:ext uri="{FF2B5EF4-FFF2-40B4-BE49-F238E27FC236}">
                    <a16:creationId xmlns:a16="http://schemas.microsoft.com/office/drawing/2014/main" id="{666D6CE3-43E0-B641-9B47-80DA04FB0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8" name="AutoShape 274">
                <a:extLst>
                  <a:ext uri="{FF2B5EF4-FFF2-40B4-BE49-F238E27FC236}">
                    <a16:creationId xmlns:a16="http://schemas.microsoft.com/office/drawing/2014/main" id="{D94D4D24-3A62-4346-A4B0-AF4901D56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12" name="Freeform 275">
              <a:extLst>
                <a:ext uri="{FF2B5EF4-FFF2-40B4-BE49-F238E27FC236}">
                  <a16:creationId xmlns:a16="http://schemas.microsoft.com/office/drawing/2014/main" id="{5502E20D-D3F9-1445-AE1A-C5A9B7BBB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13" name="Group 276">
              <a:extLst>
                <a:ext uri="{FF2B5EF4-FFF2-40B4-BE49-F238E27FC236}">
                  <a16:creationId xmlns:a16="http://schemas.microsoft.com/office/drawing/2014/main" id="{88289607-2CB3-6846-972E-267A38967E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25" name="AutoShape 277">
                <a:extLst>
                  <a:ext uri="{FF2B5EF4-FFF2-40B4-BE49-F238E27FC236}">
                    <a16:creationId xmlns:a16="http://schemas.microsoft.com/office/drawing/2014/main" id="{4D384432-D7DC-704B-9036-8E7B3A293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6" name="AutoShape 278">
                <a:extLst>
                  <a:ext uri="{FF2B5EF4-FFF2-40B4-BE49-F238E27FC236}">
                    <a16:creationId xmlns:a16="http://schemas.microsoft.com/office/drawing/2014/main" id="{D9C2A3A1-5244-A14A-8274-DFC1383E5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14" name="Rectangle 279">
              <a:extLst>
                <a:ext uri="{FF2B5EF4-FFF2-40B4-BE49-F238E27FC236}">
                  <a16:creationId xmlns:a16="http://schemas.microsoft.com/office/drawing/2014/main" id="{B1F8DD2B-C939-2C43-B20B-2B1AD74D4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Freeform 280">
              <a:extLst>
                <a:ext uri="{FF2B5EF4-FFF2-40B4-BE49-F238E27FC236}">
                  <a16:creationId xmlns:a16="http://schemas.microsoft.com/office/drawing/2014/main" id="{F16DC7B2-4515-5543-B12A-6165D6E2E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Freeform 281">
              <a:extLst>
                <a:ext uri="{FF2B5EF4-FFF2-40B4-BE49-F238E27FC236}">
                  <a16:creationId xmlns:a16="http://schemas.microsoft.com/office/drawing/2014/main" id="{004AE2FC-7231-E64A-BEBE-ADCA412A0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Oval 282">
              <a:extLst>
                <a:ext uri="{FF2B5EF4-FFF2-40B4-BE49-F238E27FC236}">
                  <a16:creationId xmlns:a16="http://schemas.microsoft.com/office/drawing/2014/main" id="{5A6BAD53-D0CF-DF42-803B-A591FE492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8" name="Freeform 283">
              <a:extLst>
                <a:ext uri="{FF2B5EF4-FFF2-40B4-BE49-F238E27FC236}">
                  <a16:creationId xmlns:a16="http://schemas.microsoft.com/office/drawing/2014/main" id="{37D6350E-473C-2F48-8443-85DB0303D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9" name="AutoShape 284">
              <a:extLst>
                <a:ext uri="{FF2B5EF4-FFF2-40B4-BE49-F238E27FC236}">
                  <a16:creationId xmlns:a16="http://schemas.microsoft.com/office/drawing/2014/main" id="{BC07E322-3708-CF4A-90EA-569EBA34D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AutoShape 285">
              <a:extLst>
                <a:ext uri="{FF2B5EF4-FFF2-40B4-BE49-F238E27FC236}">
                  <a16:creationId xmlns:a16="http://schemas.microsoft.com/office/drawing/2014/main" id="{13CC96E0-B269-1C41-8B8A-26D7B49CC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Oval 286">
              <a:extLst>
                <a:ext uri="{FF2B5EF4-FFF2-40B4-BE49-F238E27FC236}">
                  <a16:creationId xmlns:a16="http://schemas.microsoft.com/office/drawing/2014/main" id="{B778BB94-7A1A-2A49-A8EF-9BB086F52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Oval 287">
              <a:extLst>
                <a:ext uri="{FF2B5EF4-FFF2-40B4-BE49-F238E27FC236}">
                  <a16:creationId xmlns:a16="http://schemas.microsoft.com/office/drawing/2014/main" id="{F501B229-B7EF-6B41-9F50-357DBD633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23" name="Oval 288">
              <a:extLst>
                <a:ext uri="{FF2B5EF4-FFF2-40B4-BE49-F238E27FC236}">
                  <a16:creationId xmlns:a16="http://schemas.microsoft.com/office/drawing/2014/main" id="{B00DA42E-62A3-B349-A633-497D45856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289">
              <a:extLst>
                <a:ext uri="{FF2B5EF4-FFF2-40B4-BE49-F238E27FC236}">
                  <a16:creationId xmlns:a16="http://schemas.microsoft.com/office/drawing/2014/main" id="{238D91CD-38E8-4C4C-BE90-4508D42E5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68" name="Rectangle 67">
            <a:extLst>
              <a:ext uri="{FF2B5EF4-FFF2-40B4-BE49-F238E27FC236}">
                <a16:creationId xmlns:a16="http://schemas.microsoft.com/office/drawing/2014/main" id="{7033F479-89A5-0143-B345-2FFB1A7A7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552" y="2790656"/>
            <a:ext cx="3704869" cy="324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Recursive query:</a:t>
            </a:r>
          </a:p>
          <a:p>
            <a:pPr marL="403225" marR="0" lvl="0" indent="-2889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puts burden of name resolution on contacted name server</a:t>
            </a:r>
          </a:p>
          <a:p>
            <a:pPr marL="403225" marR="0" lvl="0" indent="-2889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heavy load at upper levels of hierarchy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?</a:t>
            </a:r>
          </a:p>
        </p:txBody>
      </p:sp>
      <p:sp>
        <p:nvSpPr>
          <p:cNvPr id="167" name="Rectangle 67">
            <a:extLst>
              <a:ext uri="{FF2B5EF4-FFF2-40B4-BE49-F238E27FC236}">
                <a16:creationId xmlns:a16="http://schemas.microsoft.com/office/drawing/2014/main" id="{FC920AB6-C679-FB4D-8FB0-F8831E569238}"/>
              </a:ext>
            </a:extLst>
          </p:cNvPr>
          <p:cNvSpPr txBox="1">
            <a:spLocks noChangeArrowheads="1"/>
          </p:cNvSpPr>
          <p:nvPr/>
        </p:nvSpPr>
        <p:spPr>
          <a:xfrm>
            <a:off x="684201" y="1617338"/>
            <a:ext cx="5664200" cy="106113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Example: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at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engineering.nyu.edu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wants IP address for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gaia.cs.umass.edu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9" name="Slide Number Placeholder 2">
            <a:extLst>
              <a:ext uri="{FF2B5EF4-FFF2-40B4-BE49-F238E27FC236}">
                <a16:creationId xmlns:a16="http://schemas.microsoft.com/office/drawing/2014/main" id="{A8961CBE-FE41-8D44-9128-97B15DEF4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4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/>
      <p:bldP spid="185" grpId="0"/>
      <p:bldP spid="186" grpId="0"/>
      <p:bldP spid="187" grpId="0"/>
      <p:bldP spid="188" grpId="0"/>
      <p:bldP spid="190" grpId="0"/>
      <p:bldP spid="191" grpId="0"/>
      <p:bldP spid="1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418">
            <a:extLst>
              <a:ext uri="{FF2B5EF4-FFF2-40B4-BE49-F238E27FC236}">
                <a16:creationId xmlns:a16="http://schemas.microsoft.com/office/drawing/2014/main" id="{BE0D451A-5CE4-4C4B-B3DF-A408288EDA0C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369" name="Rectangle 419">
              <a:extLst>
                <a:ext uri="{FF2B5EF4-FFF2-40B4-BE49-F238E27FC236}">
                  <a16:creationId xmlns:a16="http://schemas.microsoft.com/office/drawing/2014/main" id="{F39DA03D-3BDA-2344-B3D3-3A95FB5EE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70" name="AutoShape 420">
              <a:extLst>
                <a:ext uri="{FF2B5EF4-FFF2-40B4-BE49-F238E27FC236}">
                  <a16:creationId xmlns:a16="http://schemas.microsoft.com/office/drawing/2014/main" id="{579866B0-F884-A84A-B74A-EFEA50EB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3" name="Group 802">
            <a:extLst>
              <a:ext uri="{FF2B5EF4-FFF2-40B4-BE49-F238E27FC236}">
                <a16:creationId xmlns:a16="http://schemas.microsoft.com/office/drawing/2014/main" id="{4429D23B-C424-D54E-A99F-D3FC646B3D08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id="{C0FB38C4-8D4E-FD46-8BA5-A01F983C9AF5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Line 430">
                <a:extLst>
                  <a:ext uri="{FF2B5EF4-FFF2-40B4-BE49-F238E27FC236}">
                    <a16:creationId xmlns:a16="http://schemas.microsoft.com/office/drawing/2014/main" id="{3188928B-5976-7142-B509-B67C32631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Line 431">
                <a:extLst>
                  <a:ext uri="{FF2B5EF4-FFF2-40B4-BE49-F238E27FC236}">
                    <a16:creationId xmlns:a16="http://schemas.microsoft.com/office/drawing/2014/main" id="{B61C3274-819B-1A4B-9892-BC7A0AB4B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Line 432">
                <a:extLst>
                  <a:ext uri="{FF2B5EF4-FFF2-40B4-BE49-F238E27FC236}">
                    <a16:creationId xmlns:a16="http://schemas.microsoft.com/office/drawing/2014/main" id="{6434324A-C183-F645-84E8-7170D215D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Line 433">
                <a:extLst>
                  <a:ext uri="{FF2B5EF4-FFF2-40B4-BE49-F238E27FC236}">
                    <a16:creationId xmlns:a16="http://schemas.microsoft.com/office/drawing/2014/main" id="{4326369B-7050-F54A-9B61-51FBE9831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Line 436">
                <a:extLst>
                  <a:ext uri="{FF2B5EF4-FFF2-40B4-BE49-F238E27FC236}">
                    <a16:creationId xmlns:a16="http://schemas.microsoft.com/office/drawing/2014/main" id="{CAD2281A-59A4-DA4C-A9DC-E37CA49919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Line 439">
                <a:extLst>
                  <a:ext uri="{FF2B5EF4-FFF2-40B4-BE49-F238E27FC236}">
                    <a16:creationId xmlns:a16="http://schemas.microsoft.com/office/drawing/2014/main" id="{59746900-72D7-BF46-8B59-62F2A5D47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Line 440">
                <a:extLst>
                  <a:ext uri="{FF2B5EF4-FFF2-40B4-BE49-F238E27FC236}">
                    <a16:creationId xmlns:a16="http://schemas.microsoft.com/office/drawing/2014/main" id="{76AA107C-4028-5D4D-B986-E7C4D7058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Line 441">
                <a:extLst>
                  <a:ext uri="{FF2B5EF4-FFF2-40B4-BE49-F238E27FC236}">
                    <a16:creationId xmlns:a16="http://schemas.microsoft.com/office/drawing/2014/main" id="{AF797424-05E8-8345-847C-94DA81395A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Line 443">
                <a:extLst>
                  <a:ext uri="{FF2B5EF4-FFF2-40B4-BE49-F238E27FC236}">
                    <a16:creationId xmlns:a16="http://schemas.microsoft.com/office/drawing/2014/main" id="{BCDF073B-F330-A345-A512-B85DFD399D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ine 449">
                <a:extLst>
                  <a:ext uri="{FF2B5EF4-FFF2-40B4-BE49-F238E27FC236}">
                    <a16:creationId xmlns:a16="http://schemas.microsoft.com/office/drawing/2014/main" id="{53CD988A-3515-7242-9C29-87AF281086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8" name="Line 428">
                <a:extLst>
                  <a:ext uri="{FF2B5EF4-FFF2-40B4-BE49-F238E27FC236}">
                    <a16:creationId xmlns:a16="http://schemas.microsoft.com/office/drawing/2014/main" id="{538963BA-E603-D94F-A908-92C50EC393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64" name="Straight Connector 563">
                <a:extLst>
                  <a:ext uri="{FF2B5EF4-FFF2-40B4-BE49-F238E27FC236}">
                    <a16:creationId xmlns:a16="http://schemas.microsoft.com/office/drawing/2014/main" id="{CE6E1140-BC2F-9947-9B51-91DC5079ABB1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9EF5B4FA-3960-F54C-936B-C64147078447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>
                <a:extLst>
                  <a:ext uri="{FF2B5EF4-FFF2-40B4-BE49-F238E27FC236}">
                    <a16:creationId xmlns:a16="http://schemas.microsoft.com/office/drawing/2014/main" id="{691B45AC-C5E3-D24E-9C63-05D00B08C71D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59EB46BB-F3EA-4248-B631-AC80BEB74EF0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>
                <a:extLst>
                  <a:ext uri="{FF2B5EF4-FFF2-40B4-BE49-F238E27FC236}">
                    <a16:creationId xmlns:a16="http://schemas.microsoft.com/office/drawing/2014/main" id="{C562C7DD-3FD1-0E4C-B308-744C6C87FC79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>
                <a:extLst>
                  <a:ext uri="{FF2B5EF4-FFF2-40B4-BE49-F238E27FC236}">
                    <a16:creationId xmlns:a16="http://schemas.microsoft.com/office/drawing/2014/main" id="{6793D61B-AD50-A246-A5C0-38DF48C17738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>
                <a:extLst>
                  <a:ext uri="{FF2B5EF4-FFF2-40B4-BE49-F238E27FC236}">
                    <a16:creationId xmlns:a16="http://schemas.microsoft.com/office/drawing/2014/main" id="{EDD09B84-3AA8-0948-AB6C-1D5CBFFC5293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>
                <a:extLst>
                  <a:ext uri="{FF2B5EF4-FFF2-40B4-BE49-F238E27FC236}">
                    <a16:creationId xmlns:a16="http://schemas.microsoft.com/office/drawing/2014/main" id="{C777BA08-17B1-254B-BCB6-583E10254EC6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Line 541">
                <a:extLst>
                  <a:ext uri="{FF2B5EF4-FFF2-40B4-BE49-F238E27FC236}">
                    <a16:creationId xmlns:a16="http://schemas.microsoft.com/office/drawing/2014/main" id="{C44ADC96-78DA-C64F-AF97-4FFA68D2ED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Line 424">
                <a:extLst>
                  <a:ext uri="{FF2B5EF4-FFF2-40B4-BE49-F238E27FC236}">
                    <a16:creationId xmlns:a16="http://schemas.microsoft.com/office/drawing/2014/main" id="{845B46BE-685D-2D4E-AD26-5684794D1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62" name="Picture 778" descr="antenna_radiation_stylized">
              <a:extLst>
                <a:ext uri="{FF2B5EF4-FFF2-40B4-BE49-F238E27FC236}">
                  <a16:creationId xmlns:a16="http://schemas.microsoft.com/office/drawing/2014/main" id="{B73E5F98-BC74-DB47-BA02-5F29DC675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 781" descr="antenna_radiation_stylized">
              <a:extLst>
                <a:ext uri="{FF2B5EF4-FFF2-40B4-BE49-F238E27FC236}">
                  <a16:creationId xmlns:a16="http://schemas.microsoft.com/office/drawing/2014/main" id="{5F858A2F-D0F0-7E47-8EF1-4C37898F9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2" name="Picture 799" descr="cell_tower_radiation copy">
              <a:extLst>
                <a:ext uri="{FF2B5EF4-FFF2-40B4-BE49-F238E27FC236}">
                  <a16:creationId xmlns:a16="http://schemas.microsoft.com/office/drawing/2014/main" id="{B5B28CD6-3076-384D-8180-86543C59B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3" name="Oval 800">
              <a:extLst>
                <a:ext uri="{FF2B5EF4-FFF2-40B4-BE49-F238E27FC236}">
                  <a16:creationId xmlns:a16="http://schemas.microsoft.com/office/drawing/2014/main" id="{271D03F6-D85B-EC41-803D-EFAA96DAE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39" name="Line 426">
            <a:extLst>
              <a:ext uri="{FF2B5EF4-FFF2-40B4-BE49-F238E27FC236}">
                <a16:creationId xmlns:a16="http://schemas.microsoft.com/office/drawing/2014/main" id="{DDAEB50C-98DD-DA43-B9C4-9AB7F9ED5B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Group 783">
            <a:extLst>
              <a:ext uri="{FF2B5EF4-FFF2-40B4-BE49-F238E27FC236}">
                <a16:creationId xmlns:a16="http://schemas.microsoft.com/office/drawing/2014/main" id="{02FEAFB4-9831-B64A-9F54-92C532E8F36E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244" name="Line 270">
              <a:extLst>
                <a:ext uri="{FF2B5EF4-FFF2-40B4-BE49-F238E27FC236}">
                  <a16:creationId xmlns:a16="http://schemas.microsoft.com/office/drawing/2014/main" id="{A9300902-94F3-8949-9A54-8B95986ACB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Line 271">
              <a:extLst>
                <a:ext uri="{FF2B5EF4-FFF2-40B4-BE49-F238E27FC236}">
                  <a16:creationId xmlns:a16="http://schemas.microsoft.com/office/drawing/2014/main" id="{B93F32E3-8690-BD4B-B848-94E1FAAB5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Line 272">
              <a:extLst>
                <a:ext uri="{FF2B5EF4-FFF2-40B4-BE49-F238E27FC236}">
                  <a16:creationId xmlns:a16="http://schemas.microsoft.com/office/drawing/2014/main" id="{AB0BEDC3-F0F0-4E42-A55F-57AC0548D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Line 273">
              <a:extLst>
                <a:ext uri="{FF2B5EF4-FFF2-40B4-BE49-F238E27FC236}">
                  <a16:creationId xmlns:a16="http://schemas.microsoft.com/office/drawing/2014/main" id="{3AF299DE-8F54-D84C-B398-5B3B44C53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Line 274">
              <a:extLst>
                <a:ext uri="{FF2B5EF4-FFF2-40B4-BE49-F238E27FC236}">
                  <a16:creationId xmlns:a16="http://schemas.microsoft.com/office/drawing/2014/main" id="{C2005C3C-C4BA-FD44-A127-E5C4FE594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Line 275">
              <a:extLst>
                <a:ext uri="{FF2B5EF4-FFF2-40B4-BE49-F238E27FC236}">
                  <a16:creationId xmlns:a16="http://schemas.microsoft.com/office/drawing/2014/main" id="{948DF918-9246-AF45-A55F-C5B743663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Line 276">
              <a:extLst>
                <a:ext uri="{FF2B5EF4-FFF2-40B4-BE49-F238E27FC236}">
                  <a16:creationId xmlns:a16="http://schemas.microsoft.com/office/drawing/2014/main" id="{3D1534AB-9253-A140-B4C5-81F085C45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Line 277">
              <a:extLst>
                <a:ext uri="{FF2B5EF4-FFF2-40B4-BE49-F238E27FC236}">
                  <a16:creationId xmlns:a16="http://schemas.microsoft.com/office/drawing/2014/main" id="{3BA377A2-6A51-F64B-AA8B-4FB90FAA7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Line 278">
              <a:extLst>
                <a:ext uri="{FF2B5EF4-FFF2-40B4-BE49-F238E27FC236}">
                  <a16:creationId xmlns:a16="http://schemas.microsoft.com/office/drawing/2014/main" id="{FA310FA6-4B1E-0047-8066-8AF44673F2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Line 279">
              <a:extLst>
                <a:ext uri="{FF2B5EF4-FFF2-40B4-BE49-F238E27FC236}">
                  <a16:creationId xmlns:a16="http://schemas.microsoft.com/office/drawing/2014/main" id="{254B094E-F3D3-0F46-BF4E-A226644B0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Line 280">
              <a:extLst>
                <a:ext uri="{FF2B5EF4-FFF2-40B4-BE49-F238E27FC236}">
                  <a16:creationId xmlns:a16="http://schemas.microsoft.com/office/drawing/2014/main" id="{9805319A-9CA5-7340-811A-8DBCB5A2BA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Line 281">
              <a:extLst>
                <a:ext uri="{FF2B5EF4-FFF2-40B4-BE49-F238E27FC236}">
                  <a16:creationId xmlns:a16="http://schemas.microsoft.com/office/drawing/2014/main" id="{6042C4DF-7427-904B-A064-26708AF480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Line 282">
              <a:extLst>
                <a:ext uri="{FF2B5EF4-FFF2-40B4-BE49-F238E27FC236}">
                  <a16:creationId xmlns:a16="http://schemas.microsoft.com/office/drawing/2014/main" id="{21FF36A4-E56F-C94A-8E67-9A6E4DA844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Line 283">
              <a:extLst>
                <a:ext uri="{FF2B5EF4-FFF2-40B4-BE49-F238E27FC236}">
                  <a16:creationId xmlns:a16="http://schemas.microsoft.com/office/drawing/2014/main" id="{C6A0831D-FA2C-E744-8FE0-FDFDDB5FDD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Line 284">
              <a:extLst>
                <a:ext uri="{FF2B5EF4-FFF2-40B4-BE49-F238E27FC236}">
                  <a16:creationId xmlns:a16="http://schemas.microsoft.com/office/drawing/2014/main" id="{65548550-729A-4849-9DC4-127F8FE86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61" name="Picture 777" descr="access_point_stylized_small">
            <a:extLst>
              <a:ext uri="{FF2B5EF4-FFF2-40B4-BE49-F238E27FC236}">
                <a16:creationId xmlns:a16="http://schemas.microsoft.com/office/drawing/2014/main" id="{FA9A412B-D725-D449-8707-A3626DCB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" name="Picture 780" descr="access_point_stylized_small">
            <a:extLst>
              <a:ext uri="{FF2B5EF4-FFF2-40B4-BE49-F238E27FC236}">
                <a16:creationId xmlns:a16="http://schemas.microsoft.com/office/drawing/2014/main" id="{AC22920E-0555-BA45-9B6A-B7617215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" name="Group 470">
            <a:extLst>
              <a:ext uri="{FF2B5EF4-FFF2-40B4-BE49-F238E27FC236}">
                <a16:creationId xmlns:a16="http://schemas.microsoft.com/office/drawing/2014/main" id="{DE035BC7-2762-3044-BE80-C91EC827E65C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BEE06200-7AF9-4A43-9447-2349DCBFF94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3340A80C-5091-6D49-89E5-375F02E9486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B2821126-95C5-B044-AEBC-BA333FAF6B2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B76A81D4-5DC8-C241-B209-B819BC6D74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6F6ED06A-086C-754C-BE82-59E2830CF0D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A32340AB-4CC3-5442-987B-A47EF2040F1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:a16="http://schemas.microsoft.com/office/drawing/2014/main" id="{AC0AB71B-FD2B-9C4A-AE22-B586FC3356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60B6F784-668B-5D4B-A622-66CCE6350B84}"/>
              </a:ext>
            </a:extLst>
          </p:cNvPr>
          <p:cNvGrpSpPr/>
          <p:nvPr/>
        </p:nvGrpSpPr>
        <p:grpSpPr>
          <a:xfrm>
            <a:off x="9849365" y="5339037"/>
            <a:ext cx="309740" cy="190838"/>
            <a:chOff x="3668110" y="2448910"/>
            <a:chExt cx="3794234" cy="2165130"/>
          </a:xfrm>
        </p:grpSpPr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275B9F34-60F1-4A43-AAD4-D58802DAAC8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778A1510-2C69-F848-B6B3-6C73FF16369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85BFF772-B3A6-F548-BDE0-8AEB95F33FB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24" name="Freeform 523">
                <a:extLst>
                  <a:ext uri="{FF2B5EF4-FFF2-40B4-BE49-F238E27FC236}">
                    <a16:creationId xmlns:a16="http://schemas.microsoft.com/office/drawing/2014/main" id="{B37A32DB-8119-5447-A58C-87AD1FDF0EB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58EF4D92-6D83-864D-92A9-A1264053688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79E03014-7882-0546-B7FE-50715AB5359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530508B2-B7B9-B347-8151-5F7967C6BED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11A03BFE-097D-3B42-AA2B-11FFEA70FF5B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89B10910-D4AF-3246-860A-25F1D908938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F9BAB47F-DDD3-BE44-9A9E-FC2F670519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753018A5-48AB-6D40-BB99-E6281192F8D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BD7DB5A0-40AC-504F-93F8-89A5617E2AE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DBEBB83D-40BF-8849-BAAA-59AB22EA085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18930CC0-2525-0C49-9555-463122A4FBB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0C651989-7B8A-F043-A1B6-F47D8764FCE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DE45D3AB-47E3-364E-81D6-324D69CE101C}"/>
              </a:ext>
            </a:extLst>
          </p:cNvPr>
          <p:cNvGrpSpPr/>
          <p:nvPr/>
        </p:nvGrpSpPr>
        <p:grpSpPr>
          <a:xfrm>
            <a:off x="8311520" y="5194433"/>
            <a:ext cx="309740" cy="190838"/>
            <a:chOff x="3668110" y="2448910"/>
            <a:chExt cx="3794234" cy="2165130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72425686-3D93-0646-A923-6ADF75485CD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6ADFF160-CF04-7049-A6D4-1C789FDD39A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AFDD9D33-8D17-F840-A9A5-3807DD3BA31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3AF3452D-972F-6944-8123-ECA4288786D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BA43E42C-CD9B-1744-BEEC-9E664114AC8E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42EF7BB0-4257-F646-805E-AFBA92B62F9D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95AEC175-56C0-C14B-9DC5-693400B124A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CBD7A282-C22D-714A-88F1-C7D4EDD107F8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3C206862-9269-EE48-877D-EE261101A44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9B69A2C6-F31C-E749-B77A-1818B15E1B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08BE9AB8-F5DA-4D4A-9621-9AB05D691F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1" name="Freeform 410">
                <a:extLst>
                  <a:ext uri="{FF2B5EF4-FFF2-40B4-BE49-F238E27FC236}">
                    <a16:creationId xmlns:a16="http://schemas.microsoft.com/office/drawing/2014/main" id="{56E730F0-5BB3-6446-9D5B-82D51B9EDA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5BA37E27-2FC6-BA43-8A97-14171CB51FD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Freeform 412">
                <a:extLst>
                  <a:ext uri="{FF2B5EF4-FFF2-40B4-BE49-F238E27FC236}">
                    <a16:creationId xmlns:a16="http://schemas.microsoft.com/office/drawing/2014/main" id="{CCB37CB3-304F-6144-85D0-8B420BDD088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4" name="Freeform 413">
                <a:extLst>
                  <a:ext uri="{FF2B5EF4-FFF2-40B4-BE49-F238E27FC236}">
                    <a16:creationId xmlns:a16="http://schemas.microsoft.com/office/drawing/2014/main" id="{BD0CA8E5-A033-834A-A402-E2EFB2FBBF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F0DE4078-0801-A244-9A82-F7502B8B24A0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A784F43-D793-4342-92F3-EBC363221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75841943-4184-5D4E-AAD4-8FEAC9D7330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23FBC748-DCBA-AA41-A6F7-895374D50CD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96DA1F2B-2063-8C40-BF46-086C20D317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8A1EF987-02EE-DA4D-8224-02537D5034D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1FC5854A-AF8F-6841-92AD-B18DDAF1E99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A510FA68-BEB6-B54A-A1D4-984168F8571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52B7B73B-1125-084D-8669-C68CC371DDC6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3196A4F9-B139-4D4B-B210-0318216604F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1D1C7F3A-BE45-014B-AF9C-58CA77DA02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83DFFE47-64E8-F54C-8ABC-E896DA957F0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2A9F0EE2-8F99-EB4D-9331-7AE3BDCBE9C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2E314A90-8DB8-2A49-8BB6-D51C2DAE9CF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7D8C0277-204E-2B4D-B954-94739B9DE72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:a16="http://schemas.microsoft.com/office/drawing/2014/main" id="{69955D3C-6D1B-EA40-8228-73DF015641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8C4B740-B92E-8942-8EF4-347710C32F2C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71A9C1C2-E4A0-D74C-8C05-2AD307E7B3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0F366A03-D9E7-9F45-99D3-1CAC10EE2C7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10CB8A50-A713-2549-9F44-B792D2C30CA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DC4E3153-8354-1145-82FC-C287EF5FE6C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99B3C81B-87BA-1A4F-BCAD-DF0EF9C582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DEEA64E4-A29A-E742-B32E-C111E6BF42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id="{43676372-2E7B-9445-80AD-B31686FE67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314E0C43-2359-9440-BEF9-9E1924BED605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9737FFD7-2DCB-A148-A405-977351501C2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9739DB09-38E5-A347-93BF-13C80AD8453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04079280-378E-384D-9681-BF41B82BF6C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914AA044-3657-1448-A5E9-2F003DC03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29FDF0B8-7E9A-1F4D-8C99-CE1C68A1345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49A96193-2E73-4C43-843C-2C8C4DCEE4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5358318-953E-E249-9021-E0B5DF66E3B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91E02B81-5B35-4545-A954-B7E923AB7286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73" name="Picture 1017" descr="antenna_stylized">
              <a:extLst>
                <a:ext uri="{FF2B5EF4-FFF2-40B4-BE49-F238E27FC236}">
                  <a16:creationId xmlns:a16="http://schemas.microsoft.com/office/drawing/2014/main" id="{27A537F5-5D99-BF4C-9B11-E9782673F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1018" descr="laptop_keyboard">
              <a:extLst>
                <a:ext uri="{FF2B5EF4-FFF2-40B4-BE49-F238E27FC236}">
                  <a16:creationId xmlns:a16="http://schemas.microsoft.com/office/drawing/2014/main" id="{7087B8D0-FFCB-0746-A889-28909002C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Freeform 1019">
              <a:extLst>
                <a:ext uri="{FF2B5EF4-FFF2-40B4-BE49-F238E27FC236}">
                  <a16:creationId xmlns:a16="http://schemas.microsoft.com/office/drawing/2014/main" id="{7C75BC30-0808-D44D-AF7A-A72B4A52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6" name="Picture 1020" descr="screen">
              <a:extLst>
                <a:ext uri="{FF2B5EF4-FFF2-40B4-BE49-F238E27FC236}">
                  <a16:creationId xmlns:a16="http://schemas.microsoft.com/office/drawing/2014/main" id="{2D732B7A-74CB-D547-ADB5-C721526D5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1021">
              <a:extLst>
                <a:ext uri="{FF2B5EF4-FFF2-40B4-BE49-F238E27FC236}">
                  <a16:creationId xmlns:a16="http://schemas.microsoft.com/office/drawing/2014/main" id="{FBD1A429-9B8F-F940-AD09-4638CC316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22">
              <a:extLst>
                <a:ext uri="{FF2B5EF4-FFF2-40B4-BE49-F238E27FC236}">
                  <a16:creationId xmlns:a16="http://schemas.microsoft.com/office/drawing/2014/main" id="{376C8B48-3441-F643-B92D-5DC759EDA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23">
              <a:extLst>
                <a:ext uri="{FF2B5EF4-FFF2-40B4-BE49-F238E27FC236}">
                  <a16:creationId xmlns:a16="http://schemas.microsoft.com/office/drawing/2014/main" id="{4DFECD03-4AF0-1342-8138-6CEC8249A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24">
              <a:extLst>
                <a:ext uri="{FF2B5EF4-FFF2-40B4-BE49-F238E27FC236}">
                  <a16:creationId xmlns:a16="http://schemas.microsoft.com/office/drawing/2014/main" id="{8AA57D4B-3E9B-994B-AF13-DB646178B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25">
              <a:extLst>
                <a:ext uri="{FF2B5EF4-FFF2-40B4-BE49-F238E27FC236}">
                  <a16:creationId xmlns:a16="http://schemas.microsoft.com/office/drawing/2014/main" id="{59DA24E7-1981-0E44-8060-2B7CE58EB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26">
              <a:extLst>
                <a:ext uri="{FF2B5EF4-FFF2-40B4-BE49-F238E27FC236}">
                  <a16:creationId xmlns:a16="http://schemas.microsoft.com/office/drawing/2014/main" id="{DB3D3129-2B70-5643-96C2-83638DE57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3" name="Group 1027">
              <a:extLst>
                <a:ext uri="{FF2B5EF4-FFF2-40B4-BE49-F238E27FC236}">
                  <a16:creationId xmlns:a16="http://schemas.microsoft.com/office/drawing/2014/main" id="{8C6DEC60-5C97-D546-9977-EBD182221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69" name="Freeform 1028">
                <a:extLst>
                  <a:ext uri="{FF2B5EF4-FFF2-40B4-BE49-F238E27FC236}">
                    <a16:creationId xmlns:a16="http://schemas.microsoft.com/office/drawing/2014/main" id="{5D16627E-DE34-BC4F-9513-7A7D4707F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1029">
                <a:extLst>
                  <a:ext uri="{FF2B5EF4-FFF2-40B4-BE49-F238E27FC236}">
                    <a16:creationId xmlns:a16="http://schemas.microsoft.com/office/drawing/2014/main" id="{D8D65D68-18A4-E54D-8916-1DEF36844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1030">
                <a:extLst>
                  <a:ext uri="{FF2B5EF4-FFF2-40B4-BE49-F238E27FC236}">
                    <a16:creationId xmlns:a16="http://schemas.microsoft.com/office/drawing/2014/main" id="{3C79D147-9974-F341-96E9-F9AD19F14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1031">
                <a:extLst>
                  <a:ext uri="{FF2B5EF4-FFF2-40B4-BE49-F238E27FC236}">
                    <a16:creationId xmlns:a16="http://schemas.microsoft.com/office/drawing/2014/main" id="{5E0CE9D2-21FD-2644-9691-743CC3E13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 1032">
                <a:extLst>
                  <a:ext uri="{FF2B5EF4-FFF2-40B4-BE49-F238E27FC236}">
                    <a16:creationId xmlns:a16="http://schemas.microsoft.com/office/drawing/2014/main" id="{5691098F-1432-0D44-8573-312C3A566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033">
                <a:extLst>
                  <a:ext uri="{FF2B5EF4-FFF2-40B4-BE49-F238E27FC236}">
                    <a16:creationId xmlns:a16="http://schemas.microsoft.com/office/drawing/2014/main" id="{2D4A77A2-D0F1-164A-A67D-A50954386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4" name="Freeform 1034">
              <a:extLst>
                <a:ext uri="{FF2B5EF4-FFF2-40B4-BE49-F238E27FC236}">
                  <a16:creationId xmlns:a16="http://schemas.microsoft.com/office/drawing/2014/main" id="{A283BD8E-0AD2-B743-8237-483C3A6A6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035">
              <a:extLst>
                <a:ext uri="{FF2B5EF4-FFF2-40B4-BE49-F238E27FC236}">
                  <a16:creationId xmlns:a16="http://schemas.microsoft.com/office/drawing/2014/main" id="{AA215C2D-4069-DE48-884E-A1816F7D4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036">
              <a:extLst>
                <a:ext uri="{FF2B5EF4-FFF2-40B4-BE49-F238E27FC236}">
                  <a16:creationId xmlns:a16="http://schemas.microsoft.com/office/drawing/2014/main" id="{421821F5-5AD5-4D4E-A4F9-5D46E41A4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037">
              <a:extLst>
                <a:ext uri="{FF2B5EF4-FFF2-40B4-BE49-F238E27FC236}">
                  <a16:creationId xmlns:a16="http://schemas.microsoft.com/office/drawing/2014/main" id="{499D2FC7-7022-A944-98B2-E74E9B2E5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038">
              <a:extLst>
                <a:ext uri="{FF2B5EF4-FFF2-40B4-BE49-F238E27FC236}">
                  <a16:creationId xmlns:a16="http://schemas.microsoft.com/office/drawing/2014/main" id="{37918171-6E71-A846-A2B5-7C65DD745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039">
              <a:extLst>
                <a:ext uri="{FF2B5EF4-FFF2-40B4-BE49-F238E27FC236}">
                  <a16:creationId xmlns:a16="http://schemas.microsoft.com/office/drawing/2014/main" id="{68ECFF60-AA48-2D4C-9A67-90DB18F81D4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0" name="Group 739">
            <a:extLst>
              <a:ext uri="{FF2B5EF4-FFF2-40B4-BE49-F238E27FC236}">
                <a16:creationId xmlns:a16="http://schemas.microsoft.com/office/drawing/2014/main" id="{504BAA5F-BBD8-8242-BC48-7D0E761F340A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110" name="Picture 568" descr="light2.png">
              <a:extLst>
                <a:ext uri="{FF2B5EF4-FFF2-40B4-BE49-F238E27FC236}">
                  <a16:creationId xmlns:a16="http://schemas.microsoft.com/office/drawing/2014/main" id="{D96B693D-26FC-E443-A112-C4AFFE90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1017" descr="antenna_stylized">
              <a:extLst>
                <a:ext uri="{FF2B5EF4-FFF2-40B4-BE49-F238E27FC236}">
                  <a16:creationId xmlns:a16="http://schemas.microsoft.com/office/drawing/2014/main" id="{F4E4C4C0-89A6-D74D-B25C-228CE5BC1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46F998A3-3B85-214A-927A-3BF067B7C2A0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48" name="Picture 603" descr="car_icon_small">
              <a:extLst>
                <a:ext uri="{FF2B5EF4-FFF2-40B4-BE49-F238E27FC236}">
                  <a16:creationId xmlns:a16="http://schemas.microsoft.com/office/drawing/2014/main" id="{147E2796-D425-6645-93B3-B97E69B14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1017" descr="antenna_stylized">
              <a:extLst>
                <a:ext uri="{FF2B5EF4-FFF2-40B4-BE49-F238E27FC236}">
                  <a16:creationId xmlns:a16="http://schemas.microsoft.com/office/drawing/2014/main" id="{F0886BE8-9B0B-F046-92AA-1AC818378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93351559-0D4C-F04C-928E-5CDA57B5EB47}"/>
              </a:ext>
            </a:extLst>
          </p:cNvPr>
          <p:cNvGrpSpPr/>
          <p:nvPr/>
        </p:nvGrpSpPr>
        <p:grpSpPr>
          <a:xfrm>
            <a:off x="7493518" y="3325424"/>
            <a:ext cx="857739" cy="583764"/>
            <a:chOff x="7487144" y="3296104"/>
            <a:chExt cx="857739" cy="583764"/>
          </a:xfrm>
        </p:grpSpPr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084B6293-559E-5D43-AF2B-4CB5E09EC6C5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1" name="Picture 1115" descr="antenna_stylized">
                <a:extLst>
                  <a:ext uri="{FF2B5EF4-FFF2-40B4-BE49-F238E27FC236}">
                    <a16:creationId xmlns:a16="http://schemas.microsoft.com/office/drawing/2014/main" id="{1821BC3E-6137-D844-92B9-4BA4CFF41F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1116" descr="laptop_keyboard">
                <a:extLst>
                  <a:ext uri="{FF2B5EF4-FFF2-40B4-BE49-F238E27FC236}">
                    <a16:creationId xmlns:a16="http://schemas.microsoft.com/office/drawing/2014/main" id="{7F05CE3B-E67B-1B40-9D5B-2914F0B9B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1117">
                <a:extLst>
                  <a:ext uri="{FF2B5EF4-FFF2-40B4-BE49-F238E27FC236}">
                    <a16:creationId xmlns:a16="http://schemas.microsoft.com/office/drawing/2014/main" id="{B52A07C5-D801-5B41-BD20-C2095892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94" name="Picture 1118" descr="screen">
                <a:extLst>
                  <a:ext uri="{FF2B5EF4-FFF2-40B4-BE49-F238E27FC236}">
                    <a16:creationId xmlns:a16="http://schemas.microsoft.com/office/drawing/2014/main" id="{2EA30B4E-5447-0340-8DAD-349A843F2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1119">
                <a:extLst>
                  <a:ext uri="{FF2B5EF4-FFF2-40B4-BE49-F238E27FC236}">
                    <a16:creationId xmlns:a16="http://schemas.microsoft.com/office/drawing/2014/main" id="{1137F6C6-A7C9-9A4D-BCE3-048DB90EF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 1120">
                <a:extLst>
                  <a:ext uri="{FF2B5EF4-FFF2-40B4-BE49-F238E27FC236}">
                    <a16:creationId xmlns:a16="http://schemas.microsoft.com/office/drawing/2014/main" id="{7A0060E2-767D-1545-8656-29ED1A47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1121">
                <a:extLst>
                  <a:ext uri="{FF2B5EF4-FFF2-40B4-BE49-F238E27FC236}">
                    <a16:creationId xmlns:a16="http://schemas.microsoft.com/office/drawing/2014/main" id="{15790F5A-ABAC-8D49-A4F9-E2F57655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Freeform 1122">
                <a:extLst>
                  <a:ext uri="{FF2B5EF4-FFF2-40B4-BE49-F238E27FC236}">
                    <a16:creationId xmlns:a16="http://schemas.microsoft.com/office/drawing/2014/main" id="{8898B7ED-5BCF-8C4E-B1AA-B82AD50F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Freeform 1123">
                <a:extLst>
                  <a:ext uri="{FF2B5EF4-FFF2-40B4-BE49-F238E27FC236}">
                    <a16:creationId xmlns:a16="http://schemas.microsoft.com/office/drawing/2014/main" id="{5A7F91EF-AD6B-D64E-B73E-C762D73A7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1124">
                <a:extLst>
                  <a:ext uri="{FF2B5EF4-FFF2-40B4-BE49-F238E27FC236}">
                    <a16:creationId xmlns:a16="http://schemas.microsoft.com/office/drawing/2014/main" id="{BBB1B153-2E6F-7246-9B11-B68D01DF6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1" name="Group 1125">
                <a:extLst>
                  <a:ext uri="{FF2B5EF4-FFF2-40B4-BE49-F238E27FC236}">
                    <a16:creationId xmlns:a16="http://schemas.microsoft.com/office/drawing/2014/main" id="{57060979-075D-9D4D-B12E-DA0CCD4C6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40" name="Freeform 1126">
                  <a:extLst>
                    <a:ext uri="{FF2B5EF4-FFF2-40B4-BE49-F238E27FC236}">
                      <a16:creationId xmlns:a16="http://schemas.microsoft.com/office/drawing/2014/main" id="{8DFFF656-1361-C546-8336-177F79E46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1127">
                  <a:extLst>
                    <a:ext uri="{FF2B5EF4-FFF2-40B4-BE49-F238E27FC236}">
                      <a16:creationId xmlns:a16="http://schemas.microsoft.com/office/drawing/2014/main" id="{60C6C6B3-72DE-664B-B4DE-3C04B0C5B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 1128">
                  <a:extLst>
                    <a:ext uri="{FF2B5EF4-FFF2-40B4-BE49-F238E27FC236}">
                      <a16:creationId xmlns:a16="http://schemas.microsoft.com/office/drawing/2014/main" id="{0D48292A-917D-D046-A974-043CEE5A4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1129">
                  <a:extLst>
                    <a:ext uri="{FF2B5EF4-FFF2-40B4-BE49-F238E27FC236}">
                      <a16:creationId xmlns:a16="http://schemas.microsoft.com/office/drawing/2014/main" id="{DB6BAAEB-BADD-0A4F-8A9D-D72AFCA99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 1130">
                  <a:extLst>
                    <a:ext uri="{FF2B5EF4-FFF2-40B4-BE49-F238E27FC236}">
                      <a16:creationId xmlns:a16="http://schemas.microsoft.com/office/drawing/2014/main" id="{05D5969F-F3B9-414D-975E-A6700098F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 1131">
                  <a:extLst>
                    <a:ext uri="{FF2B5EF4-FFF2-40B4-BE49-F238E27FC236}">
                      <a16:creationId xmlns:a16="http://schemas.microsoft.com/office/drawing/2014/main" id="{41BB174D-6019-384D-A5AC-1B4D92D93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2" name="Freeform 1132">
                <a:extLst>
                  <a:ext uri="{FF2B5EF4-FFF2-40B4-BE49-F238E27FC236}">
                    <a16:creationId xmlns:a16="http://schemas.microsoft.com/office/drawing/2014/main" id="{F8739864-4836-E447-8FC8-5886923FF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 1133">
                <a:extLst>
                  <a:ext uri="{FF2B5EF4-FFF2-40B4-BE49-F238E27FC236}">
                    <a16:creationId xmlns:a16="http://schemas.microsoft.com/office/drawing/2014/main" id="{C59CADF3-CD09-FB48-A672-C2C50B66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Freeform 1134">
                <a:extLst>
                  <a:ext uri="{FF2B5EF4-FFF2-40B4-BE49-F238E27FC236}">
                    <a16:creationId xmlns:a16="http://schemas.microsoft.com/office/drawing/2014/main" id="{628AB6FD-35F6-0345-BD13-22EAAF9E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Freeform 1135">
                <a:extLst>
                  <a:ext uri="{FF2B5EF4-FFF2-40B4-BE49-F238E27FC236}">
                    <a16:creationId xmlns:a16="http://schemas.microsoft.com/office/drawing/2014/main" id="{76529D44-B4FD-DE4D-812E-E461A0FC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Freeform 1136">
                <a:extLst>
                  <a:ext uri="{FF2B5EF4-FFF2-40B4-BE49-F238E27FC236}">
                    <a16:creationId xmlns:a16="http://schemas.microsoft.com/office/drawing/2014/main" id="{44CD9A89-0E3B-2C40-8436-71B7526B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Freeform 1137">
                <a:extLst>
                  <a:ext uri="{FF2B5EF4-FFF2-40B4-BE49-F238E27FC236}">
                    <a16:creationId xmlns:a16="http://schemas.microsoft.com/office/drawing/2014/main" id="{92BF681C-02FC-8F49-A2CD-8F3446ECE5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139">
              <a:extLst>
                <a:ext uri="{FF2B5EF4-FFF2-40B4-BE49-F238E27FC236}">
                  <a16:creationId xmlns:a16="http://schemas.microsoft.com/office/drawing/2014/main" id="{904B7C12-C509-8641-BB63-56DEDB95F9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8" name="Picture 1140" descr="desktop_computer_stylized_medium">
                <a:extLst>
                  <a:ext uri="{FF2B5EF4-FFF2-40B4-BE49-F238E27FC236}">
                    <a16:creationId xmlns:a16="http://schemas.microsoft.com/office/drawing/2014/main" id="{BDC7F552-21C9-C942-90FF-0162099A3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Freeform 1141">
                <a:extLst>
                  <a:ext uri="{FF2B5EF4-FFF2-40B4-BE49-F238E27FC236}">
                    <a16:creationId xmlns:a16="http://schemas.microsoft.com/office/drawing/2014/main" id="{654B43BA-608E-5D4D-B11B-71762CFBE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14715B6C-9A50-FE4B-A8D2-1E669BF891E3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13" name="Picture 571" descr="fridge2.png">
                <a:extLst>
                  <a:ext uri="{FF2B5EF4-FFF2-40B4-BE49-F238E27FC236}">
                    <a16:creationId xmlns:a16="http://schemas.microsoft.com/office/drawing/2014/main" id="{29DD0F98-F93B-0145-A925-F4125ED4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1115" descr="antenna_stylized">
                <a:extLst>
                  <a:ext uri="{FF2B5EF4-FFF2-40B4-BE49-F238E27FC236}">
                    <a16:creationId xmlns:a16="http://schemas.microsoft.com/office/drawing/2014/main" id="{C1A64F68-4D16-AE4F-AB60-09D2C0CF0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" name="Freeform 984">
            <a:extLst>
              <a:ext uri="{FF2B5EF4-FFF2-40B4-BE49-F238E27FC236}">
                <a16:creationId xmlns:a16="http://schemas.microsoft.com/office/drawing/2014/main" id="{69921432-2526-D74B-B1B3-EF4990D573EA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Freeform 986">
            <a:extLst>
              <a:ext uri="{FF2B5EF4-FFF2-40B4-BE49-F238E27FC236}">
                <a16:creationId xmlns:a16="http://schemas.microsoft.com/office/drawing/2014/main" id="{210AB56E-8E3A-464C-BA90-E5EE13DE14AA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Freeform 987">
            <a:extLst>
              <a:ext uri="{FF2B5EF4-FFF2-40B4-BE49-F238E27FC236}">
                <a16:creationId xmlns:a16="http://schemas.microsoft.com/office/drawing/2014/main" id="{4B6304D8-37E4-9743-9663-D2140A3373CD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Rectangle 988">
            <a:extLst>
              <a:ext uri="{FF2B5EF4-FFF2-40B4-BE49-F238E27FC236}">
                <a16:creationId xmlns:a16="http://schemas.microsoft.com/office/drawing/2014/main" id="{01DA0D94-4858-4748-835A-0A295C76D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0" name="Group 989">
            <a:extLst>
              <a:ext uri="{FF2B5EF4-FFF2-40B4-BE49-F238E27FC236}">
                <a16:creationId xmlns:a16="http://schemas.microsoft.com/office/drawing/2014/main" id="{653C7E87-1F7F-B94B-970F-8043BE6AD494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205" name="AutoShape 990">
              <a:extLst>
                <a:ext uri="{FF2B5EF4-FFF2-40B4-BE49-F238E27FC236}">
                  <a16:creationId xmlns:a16="http://schemas.microsoft.com/office/drawing/2014/main" id="{9E8BF054-B12E-C746-9DCC-FFC0FBE11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6" name="AutoShape 991">
              <a:extLst>
                <a:ext uri="{FF2B5EF4-FFF2-40B4-BE49-F238E27FC236}">
                  <a16:creationId xmlns:a16="http://schemas.microsoft.com/office/drawing/2014/main" id="{60A26098-3AC3-5F48-AF12-0376133BA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1" name="Rectangle 992">
            <a:extLst>
              <a:ext uri="{FF2B5EF4-FFF2-40B4-BE49-F238E27FC236}">
                <a16:creationId xmlns:a16="http://schemas.microsoft.com/office/drawing/2014/main" id="{AB0AE9A0-AEC6-B542-BAA1-AD6A9E257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2" name="Group 993">
            <a:extLst>
              <a:ext uri="{FF2B5EF4-FFF2-40B4-BE49-F238E27FC236}">
                <a16:creationId xmlns:a16="http://schemas.microsoft.com/office/drawing/2014/main" id="{2E23BBDE-93A3-014A-8AD9-509F2B133316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203" name="AutoShape 994">
              <a:extLst>
                <a:ext uri="{FF2B5EF4-FFF2-40B4-BE49-F238E27FC236}">
                  <a16:creationId xmlns:a16="http://schemas.microsoft.com/office/drawing/2014/main" id="{CF10A6D2-6E36-BA46-8AB3-2A153E9EC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4" name="AutoShape 995">
              <a:extLst>
                <a:ext uri="{FF2B5EF4-FFF2-40B4-BE49-F238E27FC236}">
                  <a16:creationId xmlns:a16="http://schemas.microsoft.com/office/drawing/2014/main" id="{964D14B2-2639-5A46-B2D5-48A8B0C31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3" name="Rectangle 996">
            <a:extLst>
              <a:ext uri="{FF2B5EF4-FFF2-40B4-BE49-F238E27FC236}">
                <a16:creationId xmlns:a16="http://schemas.microsoft.com/office/drawing/2014/main" id="{426E7337-36DD-B64A-88F7-00D5A742F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4" name="Rectangle 997">
            <a:extLst>
              <a:ext uri="{FF2B5EF4-FFF2-40B4-BE49-F238E27FC236}">
                <a16:creationId xmlns:a16="http://schemas.microsoft.com/office/drawing/2014/main" id="{BE4D7353-7D2D-9F42-8A6A-65BAA6259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5" name="Group 998">
            <a:extLst>
              <a:ext uri="{FF2B5EF4-FFF2-40B4-BE49-F238E27FC236}">
                <a16:creationId xmlns:a16="http://schemas.microsoft.com/office/drawing/2014/main" id="{10644FFB-BF70-614B-94F5-58CB99D12E0E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201" name="AutoShape 999">
              <a:extLst>
                <a:ext uri="{FF2B5EF4-FFF2-40B4-BE49-F238E27FC236}">
                  <a16:creationId xmlns:a16="http://schemas.microsoft.com/office/drawing/2014/main" id="{2EEDFBCE-8402-0442-A96B-A6412C51C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2" name="AutoShape 1000">
              <a:extLst>
                <a:ext uri="{FF2B5EF4-FFF2-40B4-BE49-F238E27FC236}">
                  <a16:creationId xmlns:a16="http://schemas.microsoft.com/office/drawing/2014/main" id="{5BBF678C-8365-374C-8592-2F4010918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6" name="Freeform 1001">
            <a:extLst>
              <a:ext uri="{FF2B5EF4-FFF2-40B4-BE49-F238E27FC236}">
                <a16:creationId xmlns:a16="http://schemas.microsoft.com/office/drawing/2014/main" id="{43320BBC-6D3F-CE4C-AE57-EE45F3319F3F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7" name="Group 1002">
            <a:extLst>
              <a:ext uri="{FF2B5EF4-FFF2-40B4-BE49-F238E27FC236}">
                <a16:creationId xmlns:a16="http://schemas.microsoft.com/office/drawing/2014/main" id="{4ED748C4-471F-B74E-9328-2437DB94B8F7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199" name="AutoShape 1003">
              <a:extLst>
                <a:ext uri="{FF2B5EF4-FFF2-40B4-BE49-F238E27FC236}">
                  <a16:creationId xmlns:a16="http://schemas.microsoft.com/office/drawing/2014/main" id="{DE163CA4-FABE-9B4C-973B-7160FB0CA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0" name="AutoShape 1004">
              <a:extLst>
                <a:ext uri="{FF2B5EF4-FFF2-40B4-BE49-F238E27FC236}">
                  <a16:creationId xmlns:a16="http://schemas.microsoft.com/office/drawing/2014/main" id="{D50A283A-2FFB-A24F-A406-2910EEA8C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8" name="Rectangle 1005">
            <a:extLst>
              <a:ext uri="{FF2B5EF4-FFF2-40B4-BE49-F238E27FC236}">
                <a16:creationId xmlns:a16="http://schemas.microsoft.com/office/drawing/2014/main" id="{42659E43-E287-8942-BD23-94141CB4B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9" name="Freeform 1006">
            <a:extLst>
              <a:ext uri="{FF2B5EF4-FFF2-40B4-BE49-F238E27FC236}">
                <a16:creationId xmlns:a16="http://schemas.microsoft.com/office/drawing/2014/main" id="{48DEF8E3-26E3-0E48-88EA-BAB435AE5150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1007">
            <a:extLst>
              <a:ext uri="{FF2B5EF4-FFF2-40B4-BE49-F238E27FC236}">
                <a16:creationId xmlns:a16="http://schemas.microsoft.com/office/drawing/2014/main" id="{7869EB64-11F6-624E-9B28-6986DD9D076F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Oval 1008">
            <a:extLst>
              <a:ext uri="{FF2B5EF4-FFF2-40B4-BE49-F238E27FC236}">
                <a16:creationId xmlns:a16="http://schemas.microsoft.com/office/drawing/2014/main" id="{322E0F0C-40A1-7E43-B9BC-A271C6411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2" name="Freeform 1009">
            <a:extLst>
              <a:ext uri="{FF2B5EF4-FFF2-40B4-BE49-F238E27FC236}">
                <a16:creationId xmlns:a16="http://schemas.microsoft.com/office/drawing/2014/main" id="{2C34A91D-8DF1-DE40-8F88-B7AB2BE630CE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AutoShape 1010">
            <a:extLst>
              <a:ext uri="{FF2B5EF4-FFF2-40B4-BE49-F238E27FC236}">
                <a16:creationId xmlns:a16="http://schemas.microsoft.com/office/drawing/2014/main" id="{C10585A3-5046-F44C-A720-1B5360D1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4" name="AutoShape 1011">
            <a:extLst>
              <a:ext uri="{FF2B5EF4-FFF2-40B4-BE49-F238E27FC236}">
                <a16:creationId xmlns:a16="http://schemas.microsoft.com/office/drawing/2014/main" id="{0F1CC371-A8A5-1146-9D54-06BA5783B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5" name="Oval 1012">
            <a:extLst>
              <a:ext uri="{FF2B5EF4-FFF2-40B4-BE49-F238E27FC236}">
                <a16:creationId xmlns:a16="http://schemas.microsoft.com/office/drawing/2014/main" id="{165ACFDB-EB0A-EF4A-A53B-E952BF38B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6" name="Oval 1013">
            <a:extLst>
              <a:ext uri="{FF2B5EF4-FFF2-40B4-BE49-F238E27FC236}">
                <a16:creationId xmlns:a16="http://schemas.microsoft.com/office/drawing/2014/main" id="{8E1C86F1-E8A5-AB43-9FBE-05329F11F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7" name="Oval 1014">
            <a:extLst>
              <a:ext uri="{FF2B5EF4-FFF2-40B4-BE49-F238E27FC236}">
                <a16:creationId xmlns:a16="http://schemas.microsoft.com/office/drawing/2014/main" id="{0C189499-8A09-3E4B-B216-1DBC5D3CD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8" name="Rectangle 1015">
            <a:extLst>
              <a:ext uri="{FF2B5EF4-FFF2-40B4-BE49-F238E27FC236}">
                <a16:creationId xmlns:a16="http://schemas.microsoft.com/office/drawing/2014/main" id="{F801E0C5-03DC-4947-89BB-24F841D73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483029-0B46-154F-9CA3-FEA06875B8DB}"/>
              </a:ext>
            </a:extLst>
          </p:cNvPr>
          <p:cNvSpPr/>
          <p:nvPr/>
        </p:nvSpPr>
        <p:spPr>
          <a:xfrm>
            <a:off x="6539916" y="1365914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AB30C9-9641-104B-9006-CB16D4919778}"/>
              </a:ext>
            </a:extLst>
          </p:cNvPr>
          <p:cNvGrpSpPr/>
          <p:nvPr/>
        </p:nvGrpSpPr>
        <p:grpSpPr>
          <a:xfrm>
            <a:off x="7680324" y="1814171"/>
            <a:ext cx="2755429" cy="4250670"/>
            <a:chOff x="7680324" y="1814171"/>
            <a:chExt cx="2755429" cy="4250670"/>
          </a:xfrm>
        </p:grpSpPr>
        <p:grpSp>
          <p:nvGrpSpPr>
            <p:cNvPr id="49" name="Group 652">
              <a:extLst>
                <a:ext uri="{FF2B5EF4-FFF2-40B4-BE49-F238E27FC236}">
                  <a16:creationId xmlns:a16="http://schemas.microsoft.com/office/drawing/2014/main" id="{F4E63F52-683B-8244-A48E-D8CF833CC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224" y="1859725"/>
              <a:ext cx="415925" cy="385763"/>
              <a:chOff x="2751" y="1851"/>
              <a:chExt cx="462" cy="478"/>
            </a:xfrm>
          </p:grpSpPr>
          <p:pic>
            <p:nvPicPr>
              <p:cNvPr id="359" name="Picture 653" descr="iphone_stylized_small">
                <a:extLst>
                  <a:ext uri="{FF2B5EF4-FFF2-40B4-BE49-F238E27FC236}">
                    <a16:creationId xmlns:a16="http://schemas.microsoft.com/office/drawing/2014/main" id="{EDF1EC93-A6E5-964F-B0D6-EE56B282A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87" name="Group 590">
              <a:extLst>
                <a:ext uri="{FF2B5EF4-FFF2-40B4-BE49-F238E27FC236}">
                  <a16:creationId xmlns:a16="http://schemas.microsoft.com/office/drawing/2014/main" id="{B2AAF0C3-BD73-634D-B492-B7CCF9735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73981" y="5281060"/>
              <a:ext cx="345630" cy="320302"/>
              <a:chOff x="2839" y="3501"/>
              <a:chExt cx="755" cy="803"/>
            </a:xfrm>
          </p:grpSpPr>
          <p:pic>
            <p:nvPicPr>
              <p:cNvPr id="488" name="Picture 591" descr="desktop_computer_stylized_medium">
                <a:extLst>
                  <a:ext uri="{FF2B5EF4-FFF2-40B4-BE49-F238E27FC236}">
                    <a16:creationId xmlns:a16="http://schemas.microsoft.com/office/drawing/2014/main" id="{1B000E5D-AA79-9741-93EF-69776E79DC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9" name="Freeform 592">
                <a:extLst>
                  <a:ext uri="{FF2B5EF4-FFF2-40B4-BE49-F238E27FC236}">
                    <a16:creationId xmlns:a16="http://schemas.microsoft.com/office/drawing/2014/main" id="{E285DBFE-A1C0-DE49-94FA-3F8D49F9A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626C6AB3-E95B-4E45-912D-03BD50D0AB9E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C1E7801D-A747-164C-BE12-1FDEB3DFE743}"/>
                </a:ext>
              </a:extLst>
            </p:cNvPr>
            <p:cNvSpPr/>
            <p:nvPr/>
          </p:nvSpPr>
          <p:spPr>
            <a:xfrm>
              <a:off x="9823450" y="5554772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1" name="Line 913">
            <a:extLst>
              <a:ext uri="{FF2B5EF4-FFF2-40B4-BE49-F238E27FC236}">
                <a16:creationId xmlns:a16="http://schemas.microsoft.com/office/drawing/2014/main" id="{47A3D5AF-94CC-B24F-922A-C603CC0A5A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10623" y="5474824"/>
            <a:ext cx="1423686" cy="289367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2" name="Line 911">
            <a:extLst>
              <a:ext uri="{FF2B5EF4-FFF2-40B4-BE49-F238E27FC236}">
                <a16:creationId xmlns:a16="http://schemas.microsoft.com/office/drawing/2014/main" id="{8E6A54E5-62F1-544B-AE41-5137E62BFC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0450" y="2297968"/>
            <a:ext cx="1700212" cy="3386138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Client-server </a:t>
            </a:r>
            <a:r>
              <a:rPr lang="en-US" altLang="en-US" dirty="0">
                <a:ea typeface="ＭＳ Ｐゴシック" panose="020B0600070205080204" pitchFamily="34" charset="-128"/>
              </a:rPr>
              <a:t>p</a:t>
            </a:r>
            <a:r>
              <a:rPr lang="en-US" altLang="en-US" sz="4400" dirty="0">
                <a:ea typeface="ＭＳ Ｐゴシック" panose="020B0600070205080204" pitchFamily="34" charset="-128"/>
              </a:rPr>
              <a:t>aradigm</a:t>
            </a:r>
            <a:endParaRPr lang="en-US" sz="4400" dirty="0"/>
          </a:p>
        </p:txBody>
      </p:sp>
      <p:sp>
        <p:nvSpPr>
          <p:cNvPr id="656" name="Content Placeholder 3">
            <a:extLst>
              <a:ext uri="{FF2B5EF4-FFF2-40B4-BE49-F238E27FC236}">
                <a16:creationId xmlns:a16="http://schemas.microsoft.com/office/drawing/2014/main" id="{97C6B0DF-3B81-1046-A02E-98C8247EB000}"/>
              </a:ext>
            </a:extLst>
          </p:cNvPr>
          <p:cNvSpPr txBox="1">
            <a:spLocks/>
          </p:cNvSpPr>
          <p:nvPr/>
        </p:nvSpPr>
        <p:spPr>
          <a:xfrm>
            <a:off x="889178" y="1260346"/>
            <a:ext cx="5968498" cy="497469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server: 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always-on host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permanent IP address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often in data centers, for scaling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75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clients: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contact, communicate with server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may be intermittently connected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may have dynamic IP addresses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not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communicate directly with each other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 HTTP, IMAP, FTP</a:t>
            </a:r>
          </a:p>
        </p:txBody>
      </p:sp>
      <p:grpSp>
        <p:nvGrpSpPr>
          <p:cNvPr id="661" name="Group 950">
            <a:extLst>
              <a:ext uri="{FF2B5EF4-FFF2-40B4-BE49-F238E27FC236}">
                <a16:creationId xmlns:a16="http://schemas.microsoft.com/office/drawing/2014/main" id="{221CDB90-F15F-3B40-BE7C-5642BDA8CF7F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662" name="Freeform 951">
              <a:extLst>
                <a:ext uri="{FF2B5EF4-FFF2-40B4-BE49-F238E27FC236}">
                  <a16:creationId xmlns:a16="http://schemas.microsoft.com/office/drawing/2014/main" id="{3F5BE32F-BF2D-5D43-A3F8-8015366B9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Rectangle 952">
              <a:extLst>
                <a:ext uri="{FF2B5EF4-FFF2-40B4-BE49-F238E27FC236}">
                  <a16:creationId xmlns:a16="http://schemas.microsoft.com/office/drawing/2014/main" id="{74DD6C49-0B6B-3445-ABF4-46D45AE69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64" name="Freeform 953">
              <a:extLst>
                <a:ext uri="{FF2B5EF4-FFF2-40B4-BE49-F238E27FC236}">
                  <a16:creationId xmlns:a16="http://schemas.microsoft.com/office/drawing/2014/main" id="{20913D95-E88A-A848-9963-B3BA4505F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954">
              <a:extLst>
                <a:ext uri="{FF2B5EF4-FFF2-40B4-BE49-F238E27FC236}">
                  <a16:creationId xmlns:a16="http://schemas.microsoft.com/office/drawing/2014/main" id="{0DE93F6C-FE6F-AA44-96FD-B6D85A46D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6" name="Rectangle 955">
              <a:extLst>
                <a:ext uri="{FF2B5EF4-FFF2-40B4-BE49-F238E27FC236}">
                  <a16:creationId xmlns:a16="http://schemas.microsoft.com/office/drawing/2014/main" id="{529745F5-82EA-8148-9AA1-BA608BD7B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7" name="Group 956">
              <a:extLst>
                <a:ext uri="{FF2B5EF4-FFF2-40B4-BE49-F238E27FC236}">
                  <a16:creationId xmlns:a16="http://schemas.microsoft.com/office/drawing/2014/main" id="{B8FB9448-22B7-FE4A-8748-ABEF4BEAD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92" name="AutoShape 957">
                <a:extLst>
                  <a:ext uri="{FF2B5EF4-FFF2-40B4-BE49-F238E27FC236}">
                    <a16:creationId xmlns:a16="http://schemas.microsoft.com/office/drawing/2014/main" id="{EADB5D3D-04E2-EF48-B58E-48F7BABA0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3" name="AutoShape 958">
                <a:extLst>
                  <a:ext uri="{FF2B5EF4-FFF2-40B4-BE49-F238E27FC236}">
                    <a16:creationId xmlns:a16="http://schemas.microsoft.com/office/drawing/2014/main" id="{F98E41BE-EA39-754F-82C7-36D93FBD7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8" name="Rectangle 959">
              <a:extLst>
                <a:ext uri="{FF2B5EF4-FFF2-40B4-BE49-F238E27FC236}">
                  <a16:creationId xmlns:a16="http://schemas.microsoft.com/office/drawing/2014/main" id="{327755D1-B209-404D-9363-9EDC28F7F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9" name="Group 960">
              <a:extLst>
                <a:ext uri="{FF2B5EF4-FFF2-40B4-BE49-F238E27FC236}">
                  <a16:creationId xmlns:a16="http://schemas.microsoft.com/office/drawing/2014/main" id="{26E2E8A6-CFB6-044F-85B5-1DAAEA7FA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90" name="AutoShape 961">
                <a:extLst>
                  <a:ext uri="{FF2B5EF4-FFF2-40B4-BE49-F238E27FC236}">
                    <a16:creationId xmlns:a16="http://schemas.microsoft.com/office/drawing/2014/main" id="{17D69473-78FB-C74F-B4D2-8D565D3F9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1" name="AutoShape 962">
                <a:extLst>
                  <a:ext uri="{FF2B5EF4-FFF2-40B4-BE49-F238E27FC236}">
                    <a16:creationId xmlns:a16="http://schemas.microsoft.com/office/drawing/2014/main" id="{17A1D2AB-658B-704B-AE35-B18C119E5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0" name="Rectangle 963">
              <a:extLst>
                <a:ext uri="{FF2B5EF4-FFF2-40B4-BE49-F238E27FC236}">
                  <a16:creationId xmlns:a16="http://schemas.microsoft.com/office/drawing/2014/main" id="{F2475D91-5410-684E-A143-AE723E908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1" name="Rectangle 964">
              <a:extLst>
                <a:ext uri="{FF2B5EF4-FFF2-40B4-BE49-F238E27FC236}">
                  <a16:creationId xmlns:a16="http://schemas.microsoft.com/office/drawing/2014/main" id="{88C09684-E90D-B34B-AA01-5F070FE81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72" name="Group 965">
              <a:extLst>
                <a:ext uri="{FF2B5EF4-FFF2-40B4-BE49-F238E27FC236}">
                  <a16:creationId xmlns:a16="http://schemas.microsoft.com/office/drawing/2014/main" id="{8ACC4595-9F78-AF46-887A-914807075E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88" name="AutoShape 966">
                <a:extLst>
                  <a:ext uri="{FF2B5EF4-FFF2-40B4-BE49-F238E27FC236}">
                    <a16:creationId xmlns:a16="http://schemas.microsoft.com/office/drawing/2014/main" id="{0A202C7C-1909-AC47-A2CA-695CE34F5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9" name="AutoShape 967">
                <a:extLst>
                  <a:ext uri="{FF2B5EF4-FFF2-40B4-BE49-F238E27FC236}">
                    <a16:creationId xmlns:a16="http://schemas.microsoft.com/office/drawing/2014/main" id="{E346AA42-C439-DA48-84D9-5D4DD0ABF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3" name="Freeform 968">
              <a:extLst>
                <a:ext uri="{FF2B5EF4-FFF2-40B4-BE49-F238E27FC236}">
                  <a16:creationId xmlns:a16="http://schemas.microsoft.com/office/drawing/2014/main" id="{5FD4884A-2CB1-894E-8CB9-2067C75F0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4" name="Group 969">
              <a:extLst>
                <a:ext uri="{FF2B5EF4-FFF2-40B4-BE49-F238E27FC236}">
                  <a16:creationId xmlns:a16="http://schemas.microsoft.com/office/drawing/2014/main" id="{B2CB40CE-804C-0948-841C-9A509EE86B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6" name="AutoShape 970">
                <a:extLst>
                  <a:ext uri="{FF2B5EF4-FFF2-40B4-BE49-F238E27FC236}">
                    <a16:creationId xmlns:a16="http://schemas.microsoft.com/office/drawing/2014/main" id="{58614F2D-DA1A-F842-A886-A2F0D8C2B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7" name="AutoShape 971">
                <a:extLst>
                  <a:ext uri="{FF2B5EF4-FFF2-40B4-BE49-F238E27FC236}">
                    <a16:creationId xmlns:a16="http://schemas.microsoft.com/office/drawing/2014/main" id="{8B641E3D-5D3B-2B4B-B634-292AB1DA6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5" name="Rectangle 972">
              <a:extLst>
                <a:ext uri="{FF2B5EF4-FFF2-40B4-BE49-F238E27FC236}">
                  <a16:creationId xmlns:a16="http://schemas.microsoft.com/office/drawing/2014/main" id="{34776F72-1048-254B-9F43-F004B26E0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6" name="Freeform 973">
              <a:extLst>
                <a:ext uri="{FF2B5EF4-FFF2-40B4-BE49-F238E27FC236}">
                  <a16:creationId xmlns:a16="http://schemas.microsoft.com/office/drawing/2014/main" id="{A2E37FDF-DD02-AA46-A996-DF961458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7" name="Freeform 974">
              <a:extLst>
                <a:ext uri="{FF2B5EF4-FFF2-40B4-BE49-F238E27FC236}">
                  <a16:creationId xmlns:a16="http://schemas.microsoft.com/office/drawing/2014/main" id="{5E599968-E309-0C41-A6E5-1A2E8D0D7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8" name="Oval 975">
              <a:extLst>
                <a:ext uri="{FF2B5EF4-FFF2-40B4-BE49-F238E27FC236}">
                  <a16:creationId xmlns:a16="http://schemas.microsoft.com/office/drawing/2014/main" id="{8B76954B-B2F9-7644-B168-314EF4AAF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9" name="Freeform 976">
              <a:extLst>
                <a:ext uri="{FF2B5EF4-FFF2-40B4-BE49-F238E27FC236}">
                  <a16:creationId xmlns:a16="http://schemas.microsoft.com/office/drawing/2014/main" id="{D9EAE5CF-636D-F54A-8351-01EA3167D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0" name="AutoShape 977">
              <a:extLst>
                <a:ext uri="{FF2B5EF4-FFF2-40B4-BE49-F238E27FC236}">
                  <a16:creationId xmlns:a16="http://schemas.microsoft.com/office/drawing/2014/main" id="{BA3B7F84-E639-E547-B5C6-A02DC5582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1" name="AutoShape 978">
              <a:extLst>
                <a:ext uri="{FF2B5EF4-FFF2-40B4-BE49-F238E27FC236}">
                  <a16:creationId xmlns:a16="http://schemas.microsoft.com/office/drawing/2014/main" id="{0442B1DD-1D97-9F4D-B5C4-F5A4F4BB4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2" name="Oval 979">
              <a:extLst>
                <a:ext uri="{FF2B5EF4-FFF2-40B4-BE49-F238E27FC236}">
                  <a16:creationId xmlns:a16="http://schemas.microsoft.com/office/drawing/2014/main" id="{EA6FE86C-D41E-1949-A3C7-77647ACF0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3" name="Oval 980">
              <a:extLst>
                <a:ext uri="{FF2B5EF4-FFF2-40B4-BE49-F238E27FC236}">
                  <a16:creationId xmlns:a16="http://schemas.microsoft.com/office/drawing/2014/main" id="{38AA7182-25E5-E442-9745-7BAF64CEA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4" name="Oval 981">
              <a:extLst>
                <a:ext uri="{FF2B5EF4-FFF2-40B4-BE49-F238E27FC236}">
                  <a16:creationId xmlns:a16="http://schemas.microsoft.com/office/drawing/2014/main" id="{16842D0E-A2D6-0745-B8FB-E328BE5B3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5" name="Rectangle 982">
              <a:extLst>
                <a:ext uri="{FF2B5EF4-FFF2-40B4-BE49-F238E27FC236}">
                  <a16:creationId xmlns:a16="http://schemas.microsoft.com/office/drawing/2014/main" id="{8F08011A-E991-A946-A958-0A487EA35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571" name="Slide Number Placeholder 2">
            <a:extLst>
              <a:ext uri="{FF2B5EF4-FFF2-40B4-BE49-F238E27FC236}">
                <a16:creationId xmlns:a16="http://schemas.microsoft.com/office/drawing/2014/main" id="{96ECE80E-E07E-F54F-B7D9-AC2C33DC5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89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Rectangle 419">
            <a:extLst>
              <a:ext uri="{FF2B5EF4-FFF2-40B4-BE49-F238E27FC236}">
                <a16:creationId xmlns:a16="http://schemas.microsoft.com/office/drawing/2014/main" id="{F39DA03D-3BDA-2344-B3D3-3A95FB5E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70" name="AutoShape 420">
            <a:extLst>
              <a:ext uri="{FF2B5EF4-FFF2-40B4-BE49-F238E27FC236}">
                <a16:creationId xmlns:a16="http://schemas.microsoft.com/office/drawing/2014/main" id="{579866B0-F884-A84A-B74A-EFEA50EB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3" name="Group 802">
            <a:extLst>
              <a:ext uri="{FF2B5EF4-FFF2-40B4-BE49-F238E27FC236}">
                <a16:creationId xmlns:a16="http://schemas.microsoft.com/office/drawing/2014/main" id="{4429D23B-C424-D54E-A99F-D3FC646B3D08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id="{C0FB38C4-8D4E-FD46-8BA5-A01F983C9AF5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Line 430">
                <a:extLst>
                  <a:ext uri="{FF2B5EF4-FFF2-40B4-BE49-F238E27FC236}">
                    <a16:creationId xmlns:a16="http://schemas.microsoft.com/office/drawing/2014/main" id="{3188928B-5976-7142-B509-B67C32631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Line 431">
                <a:extLst>
                  <a:ext uri="{FF2B5EF4-FFF2-40B4-BE49-F238E27FC236}">
                    <a16:creationId xmlns:a16="http://schemas.microsoft.com/office/drawing/2014/main" id="{B61C3274-819B-1A4B-9892-BC7A0AB4B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Line 432">
                <a:extLst>
                  <a:ext uri="{FF2B5EF4-FFF2-40B4-BE49-F238E27FC236}">
                    <a16:creationId xmlns:a16="http://schemas.microsoft.com/office/drawing/2014/main" id="{6434324A-C183-F645-84E8-7170D215D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Line 433">
                <a:extLst>
                  <a:ext uri="{FF2B5EF4-FFF2-40B4-BE49-F238E27FC236}">
                    <a16:creationId xmlns:a16="http://schemas.microsoft.com/office/drawing/2014/main" id="{4326369B-7050-F54A-9B61-51FBE9831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Line 436">
                <a:extLst>
                  <a:ext uri="{FF2B5EF4-FFF2-40B4-BE49-F238E27FC236}">
                    <a16:creationId xmlns:a16="http://schemas.microsoft.com/office/drawing/2014/main" id="{CAD2281A-59A4-DA4C-A9DC-E37CA49919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Line 439">
                <a:extLst>
                  <a:ext uri="{FF2B5EF4-FFF2-40B4-BE49-F238E27FC236}">
                    <a16:creationId xmlns:a16="http://schemas.microsoft.com/office/drawing/2014/main" id="{59746900-72D7-BF46-8B59-62F2A5D47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Line 440">
                <a:extLst>
                  <a:ext uri="{FF2B5EF4-FFF2-40B4-BE49-F238E27FC236}">
                    <a16:creationId xmlns:a16="http://schemas.microsoft.com/office/drawing/2014/main" id="{76AA107C-4028-5D4D-B986-E7C4D7058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Line 441">
                <a:extLst>
                  <a:ext uri="{FF2B5EF4-FFF2-40B4-BE49-F238E27FC236}">
                    <a16:creationId xmlns:a16="http://schemas.microsoft.com/office/drawing/2014/main" id="{AF797424-05E8-8345-847C-94DA81395A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Line 443">
                <a:extLst>
                  <a:ext uri="{FF2B5EF4-FFF2-40B4-BE49-F238E27FC236}">
                    <a16:creationId xmlns:a16="http://schemas.microsoft.com/office/drawing/2014/main" id="{BCDF073B-F330-A345-A512-B85DFD399D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ine 449">
                <a:extLst>
                  <a:ext uri="{FF2B5EF4-FFF2-40B4-BE49-F238E27FC236}">
                    <a16:creationId xmlns:a16="http://schemas.microsoft.com/office/drawing/2014/main" id="{53CD988A-3515-7242-9C29-87AF281086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8" name="Line 428">
                <a:extLst>
                  <a:ext uri="{FF2B5EF4-FFF2-40B4-BE49-F238E27FC236}">
                    <a16:creationId xmlns:a16="http://schemas.microsoft.com/office/drawing/2014/main" id="{538963BA-E603-D94F-A908-92C50EC393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64" name="Straight Connector 563">
                <a:extLst>
                  <a:ext uri="{FF2B5EF4-FFF2-40B4-BE49-F238E27FC236}">
                    <a16:creationId xmlns:a16="http://schemas.microsoft.com/office/drawing/2014/main" id="{CE6E1140-BC2F-9947-9B51-91DC5079ABB1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9EF5B4FA-3960-F54C-936B-C64147078447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>
                <a:extLst>
                  <a:ext uri="{FF2B5EF4-FFF2-40B4-BE49-F238E27FC236}">
                    <a16:creationId xmlns:a16="http://schemas.microsoft.com/office/drawing/2014/main" id="{691B45AC-C5E3-D24E-9C63-05D00B08C71D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59EB46BB-F3EA-4248-B631-AC80BEB74EF0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>
                <a:extLst>
                  <a:ext uri="{FF2B5EF4-FFF2-40B4-BE49-F238E27FC236}">
                    <a16:creationId xmlns:a16="http://schemas.microsoft.com/office/drawing/2014/main" id="{C562C7DD-3FD1-0E4C-B308-744C6C87FC79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>
                <a:extLst>
                  <a:ext uri="{FF2B5EF4-FFF2-40B4-BE49-F238E27FC236}">
                    <a16:creationId xmlns:a16="http://schemas.microsoft.com/office/drawing/2014/main" id="{6793D61B-AD50-A246-A5C0-38DF48C17738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>
                <a:extLst>
                  <a:ext uri="{FF2B5EF4-FFF2-40B4-BE49-F238E27FC236}">
                    <a16:creationId xmlns:a16="http://schemas.microsoft.com/office/drawing/2014/main" id="{EDD09B84-3AA8-0948-AB6C-1D5CBFFC5293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>
                <a:extLst>
                  <a:ext uri="{FF2B5EF4-FFF2-40B4-BE49-F238E27FC236}">
                    <a16:creationId xmlns:a16="http://schemas.microsoft.com/office/drawing/2014/main" id="{C777BA08-17B1-254B-BCB6-583E10254EC6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Line 541">
                <a:extLst>
                  <a:ext uri="{FF2B5EF4-FFF2-40B4-BE49-F238E27FC236}">
                    <a16:creationId xmlns:a16="http://schemas.microsoft.com/office/drawing/2014/main" id="{C44ADC96-78DA-C64F-AF97-4FFA68D2ED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Line 424">
                <a:extLst>
                  <a:ext uri="{FF2B5EF4-FFF2-40B4-BE49-F238E27FC236}">
                    <a16:creationId xmlns:a16="http://schemas.microsoft.com/office/drawing/2014/main" id="{845B46BE-685D-2D4E-AD26-5684794D1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62" name="Picture 778" descr="antenna_radiation_stylized">
              <a:extLst>
                <a:ext uri="{FF2B5EF4-FFF2-40B4-BE49-F238E27FC236}">
                  <a16:creationId xmlns:a16="http://schemas.microsoft.com/office/drawing/2014/main" id="{B73E5F98-BC74-DB47-BA02-5F29DC675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 781" descr="antenna_radiation_stylized">
              <a:extLst>
                <a:ext uri="{FF2B5EF4-FFF2-40B4-BE49-F238E27FC236}">
                  <a16:creationId xmlns:a16="http://schemas.microsoft.com/office/drawing/2014/main" id="{5F858A2F-D0F0-7E47-8EF1-4C37898F9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2" name="Picture 799" descr="cell_tower_radiation copy">
              <a:extLst>
                <a:ext uri="{FF2B5EF4-FFF2-40B4-BE49-F238E27FC236}">
                  <a16:creationId xmlns:a16="http://schemas.microsoft.com/office/drawing/2014/main" id="{B5B28CD6-3076-384D-8180-86543C59B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3" name="Oval 800">
              <a:extLst>
                <a:ext uri="{FF2B5EF4-FFF2-40B4-BE49-F238E27FC236}">
                  <a16:creationId xmlns:a16="http://schemas.microsoft.com/office/drawing/2014/main" id="{271D03F6-D85B-EC41-803D-EFAA96DAE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39" name="Line 426">
            <a:extLst>
              <a:ext uri="{FF2B5EF4-FFF2-40B4-BE49-F238E27FC236}">
                <a16:creationId xmlns:a16="http://schemas.microsoft.com/office/drawing/2014/main" id="{DDAEB50C-98DD-DA43-B9C4-9AB7F9ED5B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Group 783">
            <a:extLst>
              <a:ext uri="{FF2B5EF4-FFF2-40B4-BE49-F238E27FC236}">
                <a16:creationId xmlns:a16="http://schemas.microsoft.com/office/drawing/2014/main" id="{02FEAFB4-9831-B64A-9F54-92C532E8F36E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244" name="Line 270">
              <a:extLst>
                <a:ext uri="{FF2B5EF4-FFF2-40B4-BE49-F238E27FC236}">
                  <a16:creationId xmlns:a16="http://schemas.microsoft.com/office/drawing/2014/main" id="{A9300902-94F3-8949-9A54-8B95986ACB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Line 271">
              <a:extLst>
                <a:ext uri="{FF2B5EF4-FFF2-40B4-BE49-F238E27FC236}">
                  <a16:creationId xmlns:a16="http://schemas.microsoft.com/office/drawing/2014/main" id="{B93F32E3-8690-BD4B-B848-94E1FAAB5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Line 272">
              <a:extLst>
                <a:ext uri="{FF2B5EF4-FFF2-40B4-BE49-F238E27FC236}">
                  <a16:creationId xmlns:a16="http://schemas.microsoft.com/office/drawing/2014/main" id="{AB0BEDC3-F0F0-4E42-A55F-57AC0548D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Line 273">
              <a:extLst>
                <a:ext uri="{FF2B5EF4-FFF2-40B4-BE49-F238E27FC236}">
                  <a16:creationId xmlns:a16="http://schemas.microsoft.com/office/drawing/2014/main" id="{3AF299DE-8F54-D84C-B398-5B3B44C53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Line 274">
              <a:extLst>
                <a:ext uri="{FF2B5EF4-FFF2-40B4-BE49-F238E27FC236}">
                  <a16:creationId xmlns:a16="http://schemas.microsoft.com/office/drawing/2014/main" id="{C2005C3C-C4BA-FD44-A127-E5C4FE594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Line 275">
              <a:extLst>
                <a:ext uri="{FF2B5EF4-FFF2-40B4-BE49-F238E27FC236}">
                  <a16:creationId xmlns:a16="http://schemas.microsoft.com/office/drawing/2014/main" id="{948DF918-9246-AF45-A55F-C5B743663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Line 276">
              <a:extLst>
                <a:ext uri="{FF2B5EF4-FFF2-40B4-BE49-F238E27FC236}">
                  <a16:creationId xmlns:a16="http://schemas.microsoft.com/office/drawing/2014/main" id="{3D1534AB-9253-A140-B4C5-81F085C45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Line 277">
              <a:extLst>
                <a:ext uri="{FF2B5EF4-FFF2-40B4-BE49-F238E27FC236}">
                  <a16:creationId xmlns:a16="http://schemas.microsoft.com/office/drawing/2014/main" id="{3BA377A2-6A51-F64B-AA8B-4FB90FAA7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Line 278">
              <a:extLst>
                <a:ext uri="{FF2B5EF4-FFF2-40B4-BE49-F238E27FC236}">
                  <a16:creationId xmlns:a16="http://schemas.microsoft.com/office/drawing/2014/main" id="{FA310FA6-4B1E-0047-8066-8AF44673F2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Line 279">
              <a:extLst>
                <a:ext uri="{FF2B5EF4-FFF2-40B4-BE49-F238E27FC236}">
                  <a16:creationId xmlns:a16="http://schemas.microsoft.com/office/drawing/2014/main" id="{254B094E-F3D3-0F46-BF4E-A226644B0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Line 280">
              <a:extLst>
                <a:ext uri="{FF2B5EF4-FFF2-40B4-BE49-F238E27FC236}">
                  <a16:creationId xmlns:a16="http://schemas.microsoft.com/office/drawing/2014/main" id="{9805319A-9CA5-7340-811A-8DBCB5A2BA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Line 281">
              <a:extLst>
                <a:ext uri="{FF2B5EF4-FFF2-40B4-BE49-F238E27FC236}">
                  <a16:creationId xmlns:a16="http://schemas.microsoft.com/office/drawing/2014/main" id="{6042C4DF-7427-904B-A064-26708AF480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Line 282">
              <a:extLst>
                <a:ext uri="{FF2B5EF4-FFF2-40B4-BE49-F238E27FC236}">
                  <a16:creationId xmlns:a16="http://schemas.microsoft.com/office/drawing/2014/main" id="{21FF36A4-E56F-C94A-8E67-9A6E4DA844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Line 283">
              <a:extLst>
                <a:ext uri="{FF2B5EF4-FFF2-40B4-BE49-F238E27FC236}">
                  <a16:creationId xmlns:a16="http://schemas.microsoft.com/office/drawing/2014/main" id="{C6A0831D-FA2C-E744-8FE0-FDFDDB5FDD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Line 284">
              <a:extLst>
                <a:ext uri="{FF2B5EF4-FFF2-40B4-BE49-F238E27FC236}">
                  <a16:creationId xmlns:a16="http://schemas.microsoft.com/office/drawing/2014/main" id="{65548550-729A-4849-9DC4-127F8FE86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61" name="Picture 777" descr="access_point_stylized_small">
            <a:extLst>
              <a:ext uri="{FF2B5EF4-FFF2-40B4-BE49-F238E27FC236}">
                <a16:creationId xmlns:a16="http://schemas.microsoft.com/office/drawing/2014/main" id="{FA9A412B-D725-D449-8707-A3626DCB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" name="Picture 780" descr="access_point_stylized_small">
            <a:extLst>
              <a:ext uri="{FF2B5EF4-FFF2-40B4-BE49-F238E27FC236}">
                <a16:creationId xmlns:a16="http://schemas.microsoft.com/office/drawing/2014/main" id="{AC22920E-0555-BA45-9B6A-B7617215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" name="Group 470">
            <a:extLst>
              <a:ext uri="{FF2B5EF4-FFF2-40B4-BE49-F238E27FC236}">
                <a16:creationId xmlns:a16="http://schemas.microsoft.com/office/drawing/2014/main" id="{DE035BC7-2762-3044-BE80-C91EC827E65C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BEE06200-7AF9-4A43-9447-2349DCBFF94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3340A80C-5091-6D49-89E5-375F02E9486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B2821126-95C5-B044-AEBC-BA333FAF6B2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B76A81D4-5DC8-C241-B209-B819BC6D74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6F6ED06A-086C-754C-BE82-59E2830CF0D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A32340AB-4CC3-5442-987B-A47EF2040F1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:a16="http://schemas.microsoft.com/office/drawing/2014/main" id="{AC0AB71B-FD2B-9C4A-AE22-B586FC3356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60B6F784-668B-5D4B-A622-66CCE6350B84}"/>
              </a:ext>
            </a:extLst>
          </p:cNvPr>
          <p:cNvGrpSpPr/>
          <p:nvPr/>
        </p:nvGrpSpPr>
        <p:grpSpPr>
          <a:xfrm>
            <a:off x="9849365" y="5339037"/>
            <a:ext cx="309740" cy="190838"/>
            <a:chOff x="3668110" y="2448910"/>
            <a:chExt cx="3794234" cy="2165130"/>
          </a:xfrm>
        </p:grpSpPr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275B9F34-60F1-4A43-AAD4-D58802DAAC8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778A1510-2C69-F848-B6B3-6C73FF16369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85BFF772-B3A6-F548-BDE0-8AEB95F33FB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24" name="Freeform 523">
                <a:extLst>
                  <a:ext uri="{FF2B5EF4-FFF2-40B4-BE49-F238E27FC236}">
                    <a16:creationId xmlns:a16="http://schemas.microsoft.com/office/drawing/2014/main" id="{B37A32DB-8119-5447-A58C-87AD1FDF0EB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58EF4D92-6D83-864D-92A9-A1264053688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79E03014-7882-0546-B7FE-50715AB5359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530508B2-B7B9-B347-8151-5F7967C6BED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11A03BFE-097D-3B42-AA2B-11FFEA70FF5B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89B10910-D4AF-3246-860A-25F1D908938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F9BAB47F-DDD3-BE44-9A9E-FC2F670519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753018A5-48AB-6D40-BB99-E6281192F8D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BD7DB5A0-40AC-504F-93F8-89A5617E2AE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DBEBB83D-40BF-8849-BAAA-59AB22EA085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18930CC0-2525-0C49-9555-463122A4FBB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0C651989-7B8A-F043-A1B6-F47D8764FCE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DE45D3AB-47E3-364E-81D6-324D69CE101C}"/>
              </a:ext>
            </a:extLst>
          </p:cNvPr>
          <p:cNvGrpSpPr/>
          <p:nvPr/>
        </p:nvGrpSpPr>
        <p:grpSpPr>
          <a:xfrm>
            <a:off x="8311520" y="5194433"/>
            <a:ext cx="309740" cy="190838"/>
            <a:chOff x="3668110" y="2448910"/>
            <a:chExt cx="3794234" cy="2165130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72425686-3D93-0646-A923-6ADF75485CD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6ADFF160-CF04-7049-A6D4-1C789FDD39A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AFDD9D33-8D17-F840-A9A5-3807DD3BA31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3AF3452D-972F-6944-8123-ECA4288786D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BA43E42C-CD9B-1744-BEEC-9E664114AC8E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42EF7BB0-4257-F646-805E-AFBA92B62F9D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95AEC175-56C0-C14B-9DC5-693400B124A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CBD7A282-C22D-714A-88F1-C7D4EDD107F8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3C206862-9269-EE48-877D-EE261101A44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9B69A2C6-F31C-E749-B77A-1818B15E1B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08BE9AB8-F5DA-4D4A-9621-9AB05D691F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1" name="Freeform 410">
                <a:extLst>
                  <a:ext uri="{FF2B5EF4-FFF2-40B4-BE49-F238E27FC236}">
                    <a16:creationId xmlns:a16="http://schemas.microsoft.com/office/drawing/2014/main" id="{56E730F0-5BB3-6446-9D5B-82D51B9EDA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5BA37E27-2FC6-BA43-8A97-14171CB51FD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Freeform 412">
                <a:extLst>
                  <a:ext uri="{FF2B5EF4-FFF2-40B4-BE49-F238E27FC236}">
                    <a16:creationId xmlns:a16="http://schemas.microsoft.com/office/drawing/2014/main" id="{CCB37CB3-304F-6144-85D0-8B420BDD088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4" name="Freeform 413">
                <a:extLst>
                  <a:ext uri="{FF2B5EF4-FFF2-40B4-BE49-F238E27FC236}">
                    <a16:creationId xmlns:a16="http://schemas.microsoft.com/office/drawing/2014/main" id="{BD0CA8E5-A033-834A-A402-E2EFB2FBBF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F0DE4078-0801-A244-9A82-F7502B8B24A0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A784F43-D793-4342-92F3-EBC363221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75841943-4184-5D4E-AAD4-8FEAC9D7330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23FBC748-DCBA-AA41-A6F7-895374D50CD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96DA1F2B-2063-8C40-BF46-086C20D317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8A1EF987-02EE-DA4D-8224-02537D5034D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1FC5854A-AF8F-6841-92AD-B18DDAF1E99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A510FA68-BEB6-B54A-A1D4-984168F8571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52B7B73B-1125-084D-8669-C68CC371DDC6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3196A4F9-B139-4D4B-B210-0318216604F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1D1C7F3A-BE45-014B-AF9C-58CA77DA02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83DFFE47-64E8-F54C-8ABC-E896DA957F0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2A9F0EE2-8F99-EB4D-9331-7AE3BDCBE9C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2E314A90-8DB8-2A49-8BB6-D51C2DAE9CF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7D8C0277-204E-2B4D-B954-94739B9DE72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:a16="http://schemas.microsoft.com/office/drawing/2014/main" id="{69955D3C-6D1B-EA40-8228-73DF015641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8C4B740-B92E-8942-8EF4-347710C32F2C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71A9C1C2-E4A0-D74C-8C05-2AD307E7B3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0F366A03-D9E7-9F45-99D3-1CAC10EE2C7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10CB8A50-A713-2549-9F44-B792D2C30CA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DC4E3153-8354-1145-82FC-C287EF5FE6C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99B3C81B-87BA-1A4F-BCAD-DF0EF9C582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DEEA64E4-A29A-E742-B32E-C111E6BF42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id="{43676372-2E7B-9445-80AD-B31686FE67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314E0C43-2359-9440-BEF9-9E1924BED605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9737FFD7-2DCB-A148-A405-977351501C2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9739DB09-38E5-A347-93BF-13C80AD8453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04079280-378E-384D-9681-BF41B82BF6C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914AA044-3657-1448-A5E9-2F003DC03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29FDF0B8-7E9A-1F4D-8C99-CE1C68A1345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49A96193-2E73-4C43-843C-2C8C4DCEE4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5358318-953E-E249-9021-E0B5DF66E3B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91E02B81-5B35-4545-A954-B7E923AB7286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73" name="Picture 1017" descr="antenna_stylized">
              <a:extLst>
                <a:ext uri="{FF2B5EF4-FFF2-40B4-BE49-F238E27FC236}">
                  <a16:creationId xmlns:a16="http://schemas.microsoft.com/office/drawing/2014/main" id="{27A537F5-5D99-BF4C-9B11-E9782673F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1018" descr="laptop_keyboard">
              <a:extLst>
                <a:ext uri="{FF2B5EF4-FFF2-40B4-BE49-F238E27FC236}">
                  <a16:creationId xmlns:a16="http://schemas.microsoft.com/office/drawing/2014/main" id="{7087B8D0-FFCB-0746-A889-28909002C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Freeform 1019">
              <a:extLst>
                <a:ext uri="{FF2B5EF4-FFF2-40B4-BE49-F238E27FC236}">
                  <a16:creationId xmlns:a16="http://schemas.microsoft.com/office/drawing/2014/main" id="{7C75BC30-0808-D44D-AF7A-A72B4A52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6" name="Picture 1020" descr="screen">
              <a:extLst>
                <a:ext uri="{FF2B5EF4-FFF2-40B4-BE49-F238E27FC236}">
                  <a16:creationId xmlns:a16="http://schemas.microsoft.com/office/drawing/2014/main" id="{2D732B7A-74CB-D547-ADB5-C721526D5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1021">
              <a:extLst>
                <a:ext uri="{FF2B5EF4-FFF2-40B4-BE49-F238E27FC236}">
                  <a16:creationId xmlns:a16="http://schemas.microsoft.com/office/drawing/2014/main" id="{FBD1A429-9B8F-F940-AD09-4638CC316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22">
              <a:extLst>
                <a:ext uri="{FF2B5EF4-FFF2-40B4-BE49-F238E27FC236}">
                  <a16:creationId xmlns:a16="http://schemas.microsoft.com/office/drawing/2014/main" id="{376C8B48-3441-F643-B92D-5DC759EDA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23">
              <a:extLst>
                <a:ext uri="{FF2B5EF4-FFF2-40B4-BE49-F238E27FC236}">
                  <a16:creationId xmlns:a16="http://schemas.microsoft.com/office/drawing/2014/main" id="{4DFECD03-4AF0-1342-8138-6CEC8249A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24">
              <a:extLst>
                <a:ext uri="{FF2B5EF4-FFF2-40B4-BE49-F238E27FC236}">
                  <a16:creationId xmlns:a16="http://schemas.microsoft.com/office/drawing/2014/main" id="{8AA57D4B-3E9B-994B-AF13-DB646178B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25">
              <a:extLst>
                <a:ext uri="{FF2B5EF4-FFF2-40B4-BE49-F238E27FC236}">
                  <a16:creationId xmlns:a16="http://schemas.microsoft.com/office/drawing/2014/main" id="{59DA24E7-1981-0E44-8060-2B7CE58EB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26">
              <a:extLst>
                <a:ext uri="{FF2B5EF4-FFF2-40B4-BE49-F238E27FC236}">
                  <a16:creationId xmlns:a16="http://schemas.microsoft.com/office/drawing/2014/main" id="{DB3D3129-2B70-5643-96C2-83638DE57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3" name="Group 1027">
              <a:extLst>
                <a:ext uri="{FF2B5EF4-FFF2-40B4-BE49-F238E27FC236}">
                  <a16:creationId xmlns:a16="http://schemas.microsoft.com/office/drawing/2014/main" id="{8C6DEC60-5C97-D546-9977-EBD182221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69" name="Freeform 1028">
                <a:extLst>
                  <a:ext uri="{FF2B5EF4-FFF2-40B4-BE49-F238E27FC236}">
                    <a16:creationId xmlns:a16="http://schemas.microsoft.com/office/drawing/2014/main" id="{5D16627E-DE34-BC4F-9513-7A7D4707F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1029">
                <a:extLst>
                  <a:ext uri="{FF2B5EF4-FFF2-40B4-BE49-F238E27FC236}">
                    <a16:creationId xmlns:a16="http://schemas.microsoft.com/office/drawing/2014/main" id="{D8D65D68-18A4-E54D-8916-1DEF36844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1030">
                <a:extLst>
                  <a:ext uri="{FF2B5EF4-FFF2-40B4-BE49-F238E27FC236}">
                    <a16:creationId xmlns:a16="http://schemas.microsoft.com/office/drawing/2014/main" id="{3C79D147-9974-F341-96E9-F9AD19F14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1031">
                <a:extLst>
                  <a:ext uri="{FF2B5EF4-FFF2-40B4-BE49-F238E27FC236}">
                    <a16:creationId xmlns:a16="http://schemas.microsoft.com/office/drawing/2014/main" id="{5E0CE9D2-21FD-2644-9691-743CC3E13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 1032">
                <a:extLst>
                  <a:ext uri="{FF2B5EF4-FFF2-40B4-BE49-F238E27FC236}">
                    <a16:creationId xmlns:a16="http://schemas.microsoft.com/office/drawing/2014/main" id="{5691098F-1432-0D44-8573-312C3A566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033">
                <a:extLst>
                  <a:ext uri="{FF2B5EF4-FFF2-40B4-BE49-F238E27FC236}">
                    <a16:creationId xmlns:a16="http://schemas.microsoft.com/office/drawing/2014/main" id="{2D4A77A2-D0F1-164A-A67D-A50954386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4" name="Freeform 1034">
              <a:extLst>
                <a:ext uri="{FF2B5EF4-FFF2-40B4-BE49-F238E27FC236}">
                  <a16:creationId xmlns:a16="http://schemas.microsoft.com/office/drawing/2014/main" id="{A283BD8E-0AD2-B743-8237-483C3A6A6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035">
              <a:extLst>
                <a:ext uri="{FF2B5EF4-FFF2-40B4-BE49-F238E27FC236}">
                  <a16:creationId xmlns:a16="http://schemas.microsoft.com/office/drawing/2014/main" id="{AA215C2D-4069-DE48-884E-A1816F7D4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036">
              <a:extLst>
                <a:ext uri="{FF2B5EF4-FFF2-40B4-BE49-F238E27FC236}">
                  <a16:creationId xmlns:a16="http://schemas.microsoft.com/office/drawing/2014/main" id="{421821F5-5AD5-4D4E-A4F9-5D46E41A4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037">
              <a:extLst>
                <a:ext uri="{FF2B5EF4-FFF2-40B4-BE49-F238E27FC236}">
                  <a16:creationId xmlns:a16="http://schemas.microsoft.com/office/drawing/2014/main" id="{499D2FC7-7022-A944-98B2-E74E9B2E5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038">
              <a:extLst>
                <a:ext uri="{FF2B5EF4-FFF2-40B4-BE49-F238E27FC236}">
                  <a16:creationId xmlns:a16="http://schemas.microsoft.com/office/drawing/2014/main" id="{37918171-6E71-A846-A2B5-7C65DD745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039">
              <a:extLst>
                <a:ext uri="{FF2B5EF4-FFF2-40B4-BE49-F238E27FC236}">
                  <a16:creationId xmlns:a16="http://schemas.microsoft.com/office/drawing/2014/main" id="{68ECFF60-AA48-2D4C-9A67-90DB18F81D4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0" name="Group 739">
            <a:extLst>
              <a:ext uri="{FF2B5EF4-FFF2-40B4-BE49-F238E27FC236}">
                <a16:creationId xmlns:a16="http://schemas.microsoft.com/office/drawing/2014/main" id="{504BAA5F-BBD8-8242-BC48-7D0E761F340A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110" name="Picture 568" descr="light2.png">
              <a:extLst>
                <a:ext uri="{FF2B5EF4-FFF2-40B4-BE49-F238E27FC236}">
                  <a16:creationId xmlns:a16="http://schemas.microsoft.com/office/drawing/2014/main" id="{D96B693D-26FC-E443-A112-C4AFFE90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1017" descr="antenna_stylized">
              <a:extLst>
                <a:ext uri="{FF2B5EF4-FFF2-40B4-BE49-F238E27FC236}">
                  <a16:creationId xmlns:a16="http://schemas.microsoft.com/office/drawing/2014/main" id="{F4E4C4C0-89A6-D74D-B25C-228CE5BC1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2" name="Group 791">
            <a:extLst>
              <a:ext uri="{FF2B5EF4-FFF2-40B4-BE49-F238E27FC236}">
                <a16:creationId xmlns:a16="http://schemas.microsoft.com/office/drawing/2014/main" id="{084B6293-559E-5D43-AF2B-4CB5E09EC6C5}"/>
              </a:ext>
            </a:extLst>
          </p:cNvPr>
          <p:cNvGrpSpPr/>
          <p:nvPr/>
        </p:nvGrpSpPr>
        <p:grpSpPr>
          <a:xfrm>
            <a:off x="7493518" y="3419140"/>
            <a:ext cx="350807" cy="305517"/>
            <a:chOff x="7487144" y="3389820"/>
            <a:chExt cx="350807" cy="305517"/>
          </a:xfrm>
        </p:grpSpPr>
        <p:pic>
          <p:nvPicPr>
            <p:cNvPr id="91" name="Picture 1115" descr="antenna_stylized">
              <a:extLst>
                <a:ext uri="{FF2B5EF4-FFF2-40B4-BE49-F238E27FC236}">
                  <a16:creationId xmlns:a16="http://schemas.microsoft.com/office/drawing/2014/main" id="{1821BC3E-6137-D844-92B9-4BA4CFF41F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7144" y="3389820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1116" descr="laptop_keyboard">
              <a:extLst>
                <a:ext uri="{FF2B5EF4-FFF2-40B4-BE49-F238E27FC236}">
                  <a16:creationId xmlns:a16="http://schemas.microsoft.com/office/drawing/2014/main" id="{7F05CE3B-E67B-1B40-9D5B-2914F0B9B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504001" y="3575889"/>
              <a:ext cx="286699" cy="119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Freeform 1117">
              <a:extLst>
                <a:ext uri="{FF2B5EF4-FFF2-40B4-BE49-F238E27FC236}">
                  <a16:creationId xmlns:a16="http://schemas.microsoft.com/office/drawing/2014/main" id="{B52A07C5-D801-5B41-BD20-C2095892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014" y="3459979"/>
              <a:ext cx="230764" cy="155883"/>
            </a:xfrm>
            <a:custGeom>
              <a:avLst/>
              <a:gdLst>
                <a:gd name="T0" fmla="*/ 143665061 w 2982"/>
                <a:gd name="T1" fmla="*/ 0 h 2442"/>
                <a:gd name="T2" fmla="*/ 0 w 2982"/>
                <a:gd name="T3" fmla="*/ 66329557 h 2442"/>
                <a:gd name="T4" fmla="*/ 573719931 w 2982"/>
                <a:gd name="T5" fmla="*/ 82975142 h 2442"/>
                <a:gd name="T6" fmla="*/ 717384993 w 2982"/>
                <a:gd name="T7" fmla="*/ 16645585 h 2442"/>
                <a:gd name="T8" fmla="*/ 14366506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4" name="Picture 1118" descr="screen">
              <a:extLst>
                <a:ext uri="{FF2B5EF4-FFF2-40B4-BE49-F238E27FC236}">
                  <a16:creationId xmlns:a16="http://schemas.microsoft.com/office/drawing/2014/main" id="{2EA30B4E-5447-0340-8DAD-349A843F2A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380" y="3463988"/>
              <a:ext cx="209692" cy="14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Freeform 1119">
              <a:extLst>
                <a:ext uri="{FF2B5EF4-FFF2-40B4-BE49-F238E27FC236}">
                  <a16:creationId xmlns:a16="http://schemas.microsoft.com/office/drawing/2014/main" id="{1137F6C6-A7C9-9A4D-BCE3-048DB90EF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1029" y="3455381"/>
              <a:ext cx="195517" cy="29007"/>
            </a:xfrm>
            <a:custGeom>
              <a:avLst/>
              <a:gdLst>
                <a:gd name="T0" fmla="*/ 35620212 w 2528"/>
                <a:gd name="T1" fmla="*/ 0 h 455"/>
                <a:gd name="T2" fmla="*/ 608343257 w 2528"/>
                <a:gd name="T3" fmla="*/ 16582250 h 455"/>
                <a:gd name="T4" fmla="*/ 572256449 w 2528"/>
                <a:gd name="T5" fmla="*/ 16582250 h 455"/>
                <a:gd name="T6" fmla="*/ 0 w 2528"/>
                <a:gd name="T7" fmla="*/ 16582250 h 455"/>
                <a:gd name="T8" fmla="*/ 35620212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1120">
              <a:extLst>
                <a:ext uri="{FF2B5EF4-FFF2-40B4-BE49-F238E27FC236}">
                  <a16:creationId xmlns:a16="http://schemas.microsoft.com/office/drawing/2014/main" id="{7A0060E2-767D-1545-8656-29ED1A471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971" y="3455145"/>
              <a:ext cx="54275" cy="120745"/>
            </a:xfrm>
            <a:custGeom>
              <a:avLst/>
              <a:gdLst>
                <a:gd name="T0" fmla="*/ 142804406 w 702"/>
                <a:gd name="T1" fmla="*/ 0 h 1893"/>
                <a:gd name="T2" fmla="*/ 0 w 702"/>
                <a:gd name="T3" fmla="*/ 66174575 h 1893"/>
                <a:gd name="T4" fmla="*/ 35584530 w 702"/>
                <a:gd name="T5" fmla="*/ 66174575 h 1893"/>
                <a:gd name="T6" fmla="*/ 178855222 w 702"/>
                <a:gd name="T7" fmla="*/ 16607700 h 1893"/>
                <a:gd name="T8" fmla="*/ 142804406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1121">
              <a:extLst>
                <a:ext uri="{FF2B5EF4-FFF2-40B4-BE49-F238E27FC236}">
                  <a16:creationId xmlns:a16="http://schemas.microsoft.com/office/drawing/2014/main" id="{15790F5A-ABAC-8D49-A4F9-E2F576550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6652" y="3476723"/>
              <a:ext cx="58489" cy="139375"/>
            </a:xfrm>
            <a:custGeom>
              <a:avLst/>
              <a:gdLst>
                <a:gd name="T0" fmla="*/ 179213623 w 756"/>
                <a:gd name="T1" fmla="*/ 0 h 2184"/>
                <a:gd name="T2" fmla="*/ 35656008 w 756"/>
                <a:gd name="T3" fmla="*/ 82904513 h 2184"/>
                <a:gd name="T4" fmla="*/ 0 w 756"/>
                <a:gd name="T5" fmla="*/ 82904513 h 2184"/>
                <a:gd name="T6" fmla="*/ 143090785 w 756"/>
                <a:gd name="T7" fmla="*/ 16632211 h 2184"/>
                <a:gd name="T8" fmla="*/ 179213623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1122">
              <a:extLst>
                <a:ext uri="{FF2B5EF4-FFF2-40B4-BE49-F238E27FC236}">
                  <a16:creationId xmlns:a16="http://schemas.microsoft.com/office/drawing/2014/main" id="{8898B7ED-5BCF-8C4E-B1AA-B82AD50FD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332" y="3569758"/>
              <a:ext cx="214545" cy="47048"/>
            </a:xfrm>
            <a:custGeom>
              <a:avLst/>
              <a:gdLst>
                <a:gd name="T0" fmla="*/ 35658648 w 2773"/>
                <a:gd name="T1" fmla="*/ 0 h 738"/>
                <a:gd name="T2" fmla="*/ 0 w 2773"/>
                <a:gd name="T3" fmla="*/ 16581742 h 738"/>
                <a:gd name="T4" fmla="*/ 573357470 w 2773"/>
                <a:gd name="T5" fmla="*/ 33163485 h 738"/>
                <a:gd name="T6" fmla="*/ 573357470 w 2773"/>
                <a:gd name="T7" fmla="*/ 16581742 h 738"/>
                <a:gd name="T8" fmla="*/ 3565864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1123">
              <a:extLst>
                <a:ext uri="{FF2B5EF4-FFF2-40B4-BE49-F238E27FC236}">
                  <a16:creationId xmlns:a16="http://schemas.microsoft.com/office/drawing/2014/main" id="{5A7F91EF-AD6B-D64E-B73E-C762D73A7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165" y="3477902"/>
              <a:ext cx="54786" cy="139965"/>
            </a:xfrm>
            <a:custGeom>
              <a:avLst/>
              <a:gdLst>
                <a:gd name="T0" fmla="*/ 656550006 w 637"/>
                <a:gd name="T1" fmla="*/ 0 h 1659"/>
                <a:gd name="T2" fmla="*/ 656550006 w 637"/>
                <a:gd name="T3" fmla="*/ 0 h 1659"/>
                <a:gd name="T4" fmla="*/ 54716163 w 637"/>
                <a:gd name="T5" fmla="*/ 2147483646 h 1659"/>
                <a:gd name="T6" fmla="*/ 0 w 637"/>
                <a:gd name="T7" fmla="*/ 2147483646 h 1659"/>
                <a:gd name="T8" fmla="*/ 65655000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1124">
              <a:extLst>
                <a:ext uri="{FF2B5EF4-FFF2-40B4-BE49-F238E27FC236}">
                  <a16:creationId xmlns:a16="http://schemas.microsoft.com/office/drawing/2014/main" id="{BBB1B153-2E6F-7246-9B11-B68D01DF6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588" y="3576007"/>
              <a:ext cx="190792" cy="46458"/>
            </a:xfrm>
            <a:custGeom>
              <a:avLst/>
              <a:gdLst>
                <a:gd name="T0" fmla="*/ 0 w 2216"/>
                <a:gd name="T1" fmla="*/ 0 h 550"/>
                <a:gd name="T2" fmla="*/ 54884212 w 2216"/>
                <a:gd name="T3" fmla="*/ 101852492 h 550"/>
                <a:gd name="T4" fmla="*/ 2147483646 w 2216"/>
                <a:gd name="T5" fmla="*/ 1017940055 h 550"/>
                <a:gd name="T6" fmla="*/ 2147483646 w 2216"/>
                <a:gd name="T7" fmla="*/ 865464562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1" name="Group 1125">
              <a:extLst>
                <a:ext uri="{FF2B5EF4-FFF2-40B4-BE49-F238E27FC236}">
                  <a16:creationId xmlns:a16="http://schemas.microsoft.com/office/drawing/2014/main" id="{57060979-075D-9D4D-B12E-DA0CCD4C6B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3395" y="3625649"/>
              <a:ext cx="64747" cy="27592"/>
              <a:chOff x="1740" y="2642"/>
              <a:chExt cx="752" cy="327"/>
            </a:xfrm>
          </p:grpSpPr>
          <p:sp>
            <p:nvSpPr>
              <p:cNvPr id="140" name="Freeform 1126">
                <a:extLst>
                  <a:ext uri="{FF2B5EF4-FFF2-40B4-BE49-F238E27FC236}">
                    <a16:creationId xmlns:a16="http://schemas.microsoft.com/office/drawing/2014/main" id="{8DFFF656-1361-C546-8336-177F79E46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Freeform 1127">
                <a:extLst>
                  <a:ext uri="{FF2B5EF4-FFF2-40B4-BE49-F238E27FC236}">
                    <a16:creationId xmlns:a16="http://schemas.microsoft.com/office/drawing/2014/main" id="{60C6C6B3-72DE-664B-B4DE-3C04B0C5B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128">
                <a:extLst>
                  <a:ext uri="{FF2B5EF4-FFF2-40B4-BE49-F238E27FC236}">
                    <a16:creationId xmlns:a16="http://schemas.microsoft.com/office/drawing/2014/main" id="{0D48292A-917D-D046-A974-043CEE5A4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129">
                <a:extLst>
                  <a:ext uri="{FF2B5EF4-FFF2-40B4-BE49-F238E27FC236}">
                    <a16:creationId xmlns:a16="http://schemas.microsoft.com/office/drawing/2014/main" id="{DB6BAAEB-BADD-0A4F-8A9D-D72AFCA99A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130">
                <a:extLst>
                  <a:ext uri="{FF2B5EF4-FFF2-40B4-BE49-F238E27FC236}">
                    <a16:creationId xmlns:a16="http://schemas.microsoft.com/office/drawing/2014/main" id="{05D5969F-F3B9-414D-975E-A6700098F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 1131">
                <a:extLst>
                  <a:ext uri="{FF2B5EF4-FFF2-40B4-BE49-F238E27FC236}">
                    <a16:creationId xmlns:a16="http://schemas.microsoft.com/office/drawing/2014/main" id="{41BB174D-6019-384D-A5AC-1B4D92D938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Freeform 1132">
              <a:extLst>
                <a:ext uri="{FF2B5EF4-FFF2-40B4-BE49-F238E27FC236}">
                  <a16:creationId xmlns:a16="http://schemas.microsoft.com/office/drawing/2014/main" id="{F8739864-4836-E447-8FC8-5886923FF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243" y="3629776"/>
              <a:ext cx="78411" cy="60608"/>
            </a:xfrm>
            <a:custGeom>
              <a:avLst/>
              <a:gdLst>
                <a:gd name="T0" fmla="*/ 39250883 w 990"/>
                <a:gd name="T1" fmla="*/ 342828616 h 792"/>
                <a:gd name="T2" fmla="*/ 354255671 w 990"/>
                <a:gd name="T3" fmla="*/ 0 h 792"/>
                <a:gd name="T4" fmla="*/ 354255671 w 990"/>
                <a:gd name="T5" fmla="*/ 34504242 h 792"/>
                <a:gd name="T6" fmla="*/ 0 w 990"/>
                <a:gd name="T7" fmla="*/ 342828616 h 792"/>
                <a:gd name="T8" fmla="*/ 39250883 w 990"/>
                <a:gd name="T9" fmla="*/ 342828616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1133">
              <a:extLst>
                <a:ext uri="{FF2B5EF4-FFF2-40B4-BE49-F238E27FC236}">
                  <a16:creationId xmlns:a16="http://schemas.microsoft.com/office/drawing/2014/main" id="{C59CADF3-CD09-FB48-A672-C2C50B66C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129" y="3634611"/>
              <a:ext cx="200625" cy="55302"/>
            </a:xfrm>
            <a:custGeom>
              <a:avLst/>
              <a:gdLst>
                <a:gd name="T0" fmla="*/ 39302216 w 2532"/>
                <a:gd name="T1" fmla="*/ 0 h 723"/>
                <a:gd name="T2" fmla="*/ 39302216 w 2532"/>
                <a:gd name="T3" fmla="*/ 0 h 723"/>
                <a:gd name="T4" fmla="*/ 867084690 w 2532"/>
                <a:gd name="T5" fmla="*/ 307891170 h 723"/>
                <a:gd name="T6" fmla="*/ 867084690 w 2532"/>
                <a:gd name="T7" fmla="*/ 342351506 h 723"/>
                <a:gd name="T8" fmla="*/ 0 w 2532"/>
                <a:gd name="T9" fmla="*/ 34009889 h 723"/>
                <a:gd name="T10" fmla="*/ 3930221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1134">
              <a:extLst>
                <a:ext uri="{FF2B5EF4-FFF2-40B4-BE49-F238E27FC236}">
                  <a16:creationId xmlns:a16="http://schemas.microsoft.com/office/drawing/2014/main" id="{628AB6FD-35F6-0345-BD13-22EAAF9EC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257" y="3624470"/>
              <a:ext cx="2171" cy="11202"/>
            </a:xfrm>
            <a:custGeom>
              <a:avLst/>
              <a:gdLst>
                <a:gd name="T0" fmla="*/ 48903362 w 26"/>
                <a:gd name="T1" fmla="*/ 33634500 h 147"/>
                <a:gd name="T2" fmla="*/ 48903362 w 26"/>
                <a:gd name="T3" fmla="*/ 67263209 h 147"/>
                <a:gd name="T4" fmla="*/ 0 w 26"/>
                <a:gd name="T5" fmla="*/ 67263209 h 147"/>
                <a:gd name="T6" fmla="*/ 48903362 w 26"/>
                <a:gd name="T7" fmla="*/ 0 h 147"/>
                <a:gd name="T8" fmla="*/ 48903362 w 26"/>
                <a:gd name="T9" fmla="*/ 3363450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1135">
              <a:extLst>
                <a:ext uri="{FF2B5EF4-FFF2-40B4-BE49-F238E27FC236}">
                  <a16:creationId xmlns:a16="http://schemas.microsoft.com/office/drawing/2014/main" id="{76529D44-B4FD-DE4D-812E-E461A0FCC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384" y="3578837"/>
              <a:ext cx="93225" cy="46340"/>
            </a:xfrm>
            <a:custGeom>
              <a:avLst/>
              <a:gdLst>
                <a:gd name="T0" fmla="*/ 395043791 w 1176"/>
                <a:gd name="T1" fmla="*/ 0 h 606"/>
                <a:gd name="T2" fmla="*/ 0 w 1176"/>
                <a:gd name="T3" fmla="*/ 273654982 h 606"/>
                <a:gd name="T4" fmla="*/ 39357994 w 1176"/>
                <a:gd name="T5" fmla="*/ 273654982 h 606"/>
                <a:gd name="T6" fmla="*/ 395043791 w 1176"/>
                <a:gd name="T7" fmla="*/ 33985420 h 606"/>
                <a:gd name="T8" fmla="*/ 39504379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1136">
              <a:extLst>
                <a:ext uri="{FF2B5EF4-FFF2-40B4-BE49-F238E27FC236}">
                  <a16:creationId xmlns:a16="http://schemas.microsoft.com/office/drawing/2014/main" id="{44CD9A89-0E3B-2C40-8436-71B7526BA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642" y="3626829"/>
              <a:ext cx="190281" cy="53180"/>
            </a:xfrm>
            <a:custGeom>
              <a:avLst/>
              <a:gdLst>
                <a:gd name="T0" fmla="*/ 31829833 w 2532"/>
                <a:gd name="T1" fmla="*/ 0 h 723"/>
                <a:gd name="T2" fmla="*/ 31829833 w 2532"/>
                <a:gd name="T3" fmla="*/ 0 h 723"/>
                <a:gd name="T4" fmla="*/ 382827787 w 2532"/>
                <a:gd name="T5" fmla="*/ 175498781 h 723"/>
                <a:gd name="T6" fmla="*/ 382827787 w 2532"/>
                <a:gd name="T7" fmla="*/ 175498781 h 723"/>
                <a:gd name="T8" fmla="*/ 0 w 2532"/>
                <a:gd name="T9" fmla="*/ 29448186 h 723"/>
                <a:gd name="T10" fmla="*/ 31829833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1137">
              <a:extLst>
                <a:ext uri="{FF2B5EF4-FFF2-40B4-BE49-F238E27FC236}">
                  <a16:creationId xmlns:a16="http://schemas.microsoft.com/office/drawing/2014/main" id="{92BF681C-02FC-8F49-A2CD-8F3446ECE5D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00668" y="3623055"/>
              <a:ext cx="77645" cy="5506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2641137 h 723"/>
                <a:gd name="T6" fmla="*/ 0 w 2532"/>
                <a:gd name="T7" fmla="*/ 302641137 h 723"/>
                <a:gd name="T8" fmla="*/ 0 w 2532"/>
                <a:gd name="T9" fmla="*/ 33575256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94" name="Group 693">
            <a:extLst>
              <a:ext uri="{FF2B5EF4-FFF2-40B4-BE49-F238E27FC236}">
                <a16:creationId xmlns:a16="http://schemas.microsoft.com/office/drawing/2014/main" id="{14715B6C-9A50-FE4B-A8D2-1E669BF891E3}"/>
              </a:ext>
            </a:extLst>
          </p:cNvPr>
          <p:cNvGrpSpPr/>
          <p:nvPr/>
        </p:nvGrpSpPr>
        <p:grpSpPr>
          <a:xfrm>
            <a:off x="7803435" y="3325424"/>
            <a:ext cx="347997" cy="396620"/>
            <a:chOff x="7797061" y="3296104"/>
            <a:chExt cx="347997" cy="396620"/>
          </a:xfrm>
        </p:grpSpPr>
        <p:pic>
          <p:nvPicPr>
            <p:cNvPr id="113" name="Picture 571" descr="fridge2.png">
              <a:extLst>
                <a:ext uri="{FF2B5EF4-FFF2-40B4-BE49-F238E27FC236}">
                  <a16:creationId xmlns:a16="http://schemas.microsoft.com/office/drawing/2014/main" id="{29DD0F98-F93B-0145-A925-F4125ED49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825" y="335569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" name="Picture 1115" descr="antenna_stylized">
              <a:extLst>
                <a:ext uri="{FF2B5EF4-FFF2-40B4-BE49-F238E27FC236}">
                  <a16:creationId xmlns:a16="http://schemas.microsoft.com/office/drawing/2014/main" id="{C1A64F68-4D16-AE4F-AB60-09D2C0CF0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061" y="329610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" name="Freeform 984">
            <a:extLst>
              <a:ext uri="{FF2B5EF4-FFF2-40B4-BE49-F238E27FC236}">
                <a16:creationId xmlns:a16="http://schemas.microsoft.com/office/drawing/2014/main" id="{69921432-2526-D74B-B1B3-EF4990D573EA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Freeform 986">
            <a:extLst>
              <a:ext uri="{FF2B5EF4-FFF2-40B4-BE49-F238E27FC236}">
                <a16:creationId xmlns:a16="http://schemas.microsoft.com/office/drawing/2014/main" id="{210AB56E-8E3A-464C-BA90-E5EE13DE14AA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Freeform 987">
            <a:extLst>
              <a:ext uri="{FF2B5EF4-FFF2-40B4-BE49-F238E27FC236}">
                <a16:creationId xmlns:a16="http://schemas.microsoft.com/office/drawing/2014/main" id="{4B6304D8-37E4-9743-9663-D2140A3373CD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Rectangle 988">
            <a:extLst>
              <a:ext uri="{FF2B5EF4-FFF2-40B4-BE49-F238E27FC236}">
                <a16:creationId xmlns:a16="http://schemas.microsoft.com/office/drawing/2014/main" id="{01DA0D94-4858-4748-835A-0A295C76D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0" name="Group 989">
            <a:extLst>
              <a:ext uri="{FF2B5EF4-FFF2-40B4-BE49-F238E27FC236}">
                <a16:creationId xmlns:a16="http://schemas.microsoft.com/office/drawing/2014/main" id="{653C7E87-1F7F-B94B-970F-8043BE6AD494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205" name="AutoShape 990">
              <a:extLst>
                <a:ext uri="{FF2B5EF4-FFF2-40B4-BE49-F238E27FC236}">
                  <a16:creationId xmlns:a16="http://schemas.microsoft.com/office/drawing/2014/main" id="{9E8BF054-B12E-C746-9DCC-FFC0FBE11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6" name="AutoShape 991">
              <a:extLst>
                <a:ext uri="{FF2B5EF4-FFF2-40B4-BE49-F238E27FC236}">
                  <a16:creationId xmlns:a16="http://schemas.microsoft.com/office/drawing/2014/main" id="{60A26098-3AC3-5F48-AF12-0376133BA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1" name="Rectangle 992">
            <a:extLst>
              <a:ext uri="{FF2B5EF4-FFF2-40B4-BE49-F238E27FC236}">
                <a16:creationId xmlns:a16="http://schemas.microsoft.com/office/drawing/2014/main" id="{AB0AE9A0-AEC6-B542-BAA1-AD6A9E257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2" name="Group 993">
            <a:extLst>
              <a:ext uri="{FF2B5EF4-FFF2-40B4-BE49-F238E27FC236}">
                <a16:creationId xmlns:a16="http://schemas.microsoft.com/office/drawing/2014/main" id="{2E23BBDE-93A3-014A-8AD9-509F2B133316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203" name="AutoShape 994">
              <a:extLst>
                <a:ext uri="{FF2B5EF4-FFF2-40B4-BE49-F238E27FC236}">
                  <a16:creationId xmlns:a16="http://schemas.microsoft.com/office/drawing/2014/main" id="{CF10A6D2-6E36-BA46-8AB3-2A153E9EC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4" name="AutoShape 995">
              <a:extLst>
                <a:ext uri="{FF2B5EF4-FFF2-40B4-BE49-F238E27FC236}">
                  <a16:creationId xmlns:a16="http://schemas.microsoft.com/office/drawing/2014/main" id="{964D14B2-2639-5A46-B2D5-48A8B0C31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3" name="Rectangle 996">
            <a:extLst>
              <a:ext uri="{FF2B5EF4-FFF2-40B4-BE49-F238E27FC236}">
                <a16:creationId xmlns:a16="http://schemas.microsoft.com/office/drawing/2014/main" id="{426E7337-36DD-B64A-88F7-00D5A742F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4" name="Rectangle 997">
            <a:extLst>
              <a:ext uri="{FF2B5EF4-FFF2-40B4-BE49-F238E27FC236}">
                <a16:creationId xmlns:a16="http://schemas.microsoft.com/office/drawing/2014/main" id="{BE4D7353-7D2D-9F42-8A6A-65BAA6259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5" name="Group 998">
            <a:extLst>
              <a:ext uri="{FF2B5EF4-FFF2-40B4-BE49-F238E27FC236}">
                <a16:creationId xmlns:a16="http://schemas.microsoft.com/office/drawing/2014/main" id="{10644FFB-BF70-614B-94F5-58CB99D12E0E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201" name="AutoShape 999">
              <a:extLst>
                <a:ext uri="{FF2B5EF4-FFF2-40B4-BE49-F238E27FC236}">
                  <a16:creationId xmlns:a16="http://schemas.microsoft.com/office/drawing/2014/main" id="{2EEDFBCE-8402-0442-A96B-A6412C51C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2" name="AutoShape 1000">
              <a:extLst>
                <a:ext uri="{FF2B5EF4-FFF2-40B4-BE49-F238E27FC236}">
                  <a16:creationId xmlns:a16="http://schemas.microsoft.com/office/drawing/2014/main" id="{5BBF678C-8365-374C-8592-2F4010918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6" name="Freeform 1001">
            <a:extLst>
              <a:ext uri="{FF2B5EF4-FFF2-40B4-BE49-F238E27FC236}">
                <a16:creationId xmlns:a16="http://schemas.microsoft.com/office/drawing/2014/main" id="{43320BBC-6D3F-CE4C-AE57-EE45F3319F3F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7" name="Group 1002">
            <a:extLst>
              <a:ext uri="{FF2B5EF4-FFF2-40B4-BE49-F238E27FC236}">
                <a16:creationId xmlns:a16="http://schemas.microsoft.com/office/drawing/2014/main" id="{4ED748C4-471F-B74E-9328-2437DB94B8F7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199" name="AutoShape 1003">
              <a:extLst>
                <a:ext uri="{FF2B5EF4-FFF2-40B4-BE49-F238E27FC236}">
                  <a16:creationId xmlns:a16="http://schemas.microsoft.com/office/drawing/2014/main" id="{DE163CA4-FABE-9B4C-973B-7160FB0CA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0" name="AutoShape 1004">
              <a:extLst>
                <a:ext uri="{FF2B5EF4-FFF2-40B4-BE49-F238E27FC236}">
                  <a16:creationId xmlns:a16="http://schemas.microsoft.com/office/drawing/2014/main" id="{D50A283A-2FFB-A24F-A406-2910EEA8C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8" name="Rectangle 1005">
            <a:extLst>
              <a:ext uri="{FF2B5EF4-FFF2-40B4-BE49-F238E27FC236}">
                <a16:creationId xmlns:a16="http://schemas.microsoft.com/office/drawing/2014/main" id="{42659E43-E287-8942-BD23-94141CB4B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9" name="Freeform 1006">
            <a:extLst>
              <a:ext uri="{FF2B5EF4-FFF2-40B4-BE49-F238E27FC236}">
                <a16:creationId xmlns:a16="http://schemas.microsoft.com/office/drawing/2014/main" id="{48DEF8E3-26E3-0E48-88EA-BAB435AE5150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1007">
            <a:extLst>
              <a:ext uri="{FF2B5EF4-FFF2-40B4-BE49-F238E27FC236}">
                <a16:creationId xmlns:a16="http://schemas.microsoft.com/office/drawing/2014/main" id="{7869EB64-11F6-624E-9B28-6986DD9D076F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Oval 1008">
            <a:extLst>
              <a:ext uri="{FF2B5EF4-FFF2-40B4-BE49-F238E27FC236}">
                <a16:creationId xmlns:a16="http://schemas.microsoft.com/office/drawing/2014/main" id="{322E0F0C-40A1-7E43-B9BC-A271C6411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2" name="Freeform 1009">
            <a:extLst>
              <a:ext uri="{FF2B5EF4-FFF2-40B4-BE49-F238E27FC236}">
                <a16:creationId xmlns:a16="http://schemas.microsoft.com/office/drawing/2014/main" id="{2C34A91D-8DF1-DE40-8F88-B7AB2BE630CE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AutoShape 1010">
            <a:extLst>
              <a:ext uri="{FF2B5EF4-FFF2-40B4-BE49-F238E27FC236}">
                <a16:creationId xmlns:a16="http://schemas.microsoft.com/office/drawing/2014/main" id="{C10585A3-5046-F44C-A720-1B5360D1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4" name="AutoShape 1011">
            <a:extLst>
              <a:ext uri="{FF2B5EF4-FFF2-40B4-BE49-F238E27FC236}">
                <a16:creationId xmlns:a16="http://schemas.microsoft.com/office/drawing/2014/main" id="{0F1CC371-A8A5-1146-9D54-06BA5783B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5" name="Oval 1012">
            <a:extLst>
              <a:ext uri="{FF2B5EF4-FFF2-40B4-BE49-F238E27FC236}">
                <a16:creationId xmlns:a16="http://schemas.microsoft.com/office/drawing/2014/main" id="{165ACFDB-EB0A-EF4A-A53B-E952BF38B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6" name="Oval 1013">
            <a:extLst>
              <a:ext uri="{FF2B5EF4-FFF2-40B4-BE49-F238E27FC236}">
                <a16:creationId xmlns:a16="http://schemas.microsoft.com/office/drawing/2014/main" id="{8E1C86F1-E8A5-AB43-9FBE-05329F11F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7" name="Oval 1014">
            <a:extLst>
              <a:ext uri="{FF2B5EF4-FFF2-40B4-BE49-F238E27FC236}">
                <a16:creationId xmlns:a16="http://schemas.microsoft.com/office/drawing/2014/main" id="{0C189499-8A09-3E4B-B216-1DBC5D3CD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8" name="Rectangle 1015">
            <a:extLst>
              <a:ext uri="{FF2B5EF4-FFF2-40B4-BE49-F238E27FC236}">
                <a16:creationId xmlns:a16="http://schemas.microsoft.com/office/drawing/2014/main" id="{F801E0C5-03DC-4947-89BB-24F841D73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Peer-peer </a:t>
            </a:r>
            <a:r>
              <a:rPr lang="en-US" altLang="en-US" dirty="0">
                <a:ea typeface="ＭＳ Ｐゴシック" panose="020B0600070205080204" pitchFamily="34" charset="-128"/>
              </a:rPr>
              <a:t>a</a:t>
            </a:r>
            <a:r>
              <a:rPr lang="en-US" altLang="en-US" sz="4400" dirty="0">
                <a:ea typeface="ＭＳ Ｐゴシック" panose="020B0600070205080204" pitchFamily="34" charset="-128"/>
              </a:rPr>
              <a:t>rchitecture</a:t>
            </a:r>
            <a:endParaRPr lang="en-US" sz="4400" dirty="0"/>
          </a:p>
        </p:txBody>
      </p:sp>
      <p:sp>
        <p:nvSpPr>
          <p:cNvPr id="656" name="Content Placeholder 3">
            <a:extLst>
              <a:ext uri="{FF2B5EF4-FFF2-40B4-BE49-F238E27FC236}">
                <a16:creationId xmlns:a16="http://schemas.microsoft.com/office/drawing/2014/main" id="{97C6B0DF-3B81-1046-A02E-98C8247EB000}"/>
              </a:ext>
            </a:extLst>
          </p:cNvPr>
          <p:cNvSpPr txBox="1">
            <a:spLocks/>
          </p:cNvSpPr>
          <p:nvPr/>
        </p:nvSpPr>
        <p:spPr>
          <a:xfrm>
            <a:off x="889178" y="1260346"/>
            <a:ext cx="5968498" cy="497469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always-on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arbitrary end systems directly communicate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peers request service from other peers, provide service in return to other peers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self scalability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– new peers bring new service capacity, as well as new service demands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peers are intermittently connected and change IP addresses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complex management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P2P file sharing [BitTorrent]</a:t>
            </a:r>
          </a:p>
        </p:txBody>
      </p:sp>
      <p:grpSp>
        <p:nvGrpSpPr>
          <p:cNvPr id="661" name="Group 950">
            <a:extLst>
              <a:ext uri="{FF2B5EF4-FFF2-40B4-BE49-F238E27FC236}">
                <a16:creationId xmlns:a16="http://schemas.microsoft.com/office/drawing/2014/main" id="{221CDB90-F15F-3B40-BE7C-5642BDA8CF7F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662" name="Freeform 951">
              <a:extLst>
                <a:ext uri="{FF2B5EF4-FFF2-40B4-BE49-F238E27FC236}">
                  <a16:creationId xmlns:a16="http://schemas.microsoft.com/office/drawing/2014/main" id="{3F5BE32F-BF2D-5D43-A3F8-8015366B9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Rectangle 952">
              <a:extLst>
                <a:ext uri="{FF2B5EF4-FFF2-40B4-BE49-F238E27FC236}">
                  <a16:creationId xmlns:a16="http://schemas.microsoft.com/office/drawing/2014/main" id="{74DD6C49-0B6B-3445-ABF4-46D45AE69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64" name="Freeform 953">
              <a:extLst>
                <a:ext uri="{FF2B5EF4-FFF2-40B4-BE49-F238E27FC236}">
                  <a16:creationId xmlns:a16="http://schemas.microsoft.com/office/drawing/2014/main" id="{20913D95-E88A-A848-9963-B3BA4505F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954">
              <a:extLst>
                <a:ext uri="{FF2B5EF4-FFF2-40B4-BE49-F238E27FC236}">
                  <a16:creationId xmlns:a16="http://schemas.microsoft.com/office/drawing/2014/main" id="{0DE93F6C-FE6F-AA44-96FD-B6D85A46D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6" name="Rectangle 955">
              <a:extLst>
                <a:ext uri="{FF2B5EF4-FFF2-40B4-BE49-F238E27FC236}">
                  <a16:creationId xmlns:a16="http://schemas.microsoft.com/office/drawing/2014/main" id="{529745F5-82EA-8148-9AA1-BA608BD7B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7" name="Group 956">
              <a:extLst>
                <a:ext uri="{FF2B5EF4-FFF2-40B4-BE49-F238E27FC236}">
                  <a16:creationId xmlns:a16="http://schemas.microsoft.com/office/drawing/2014/main" id="{B8FB9448-22B7-FE4A-8748-ABEF4BEAD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92" name="AutoShape 957">
                <a:extLst>
                  <a:ext uri="{FF2B5EF4-FFF2-40B4-BE49-F238E27FC236}">
                    <a16:creationId xmlns:a16="http://schemas.microsoft.com/office/drawing/2014/main" id="{EADB5D3D-04E2-EF48-B58E-48F7BABA0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3" name="AutoShape 958">
                <a:extLst>
                  <a:ext uri="{FF2B5EF4-FFF2-40B4-BE49-F238E27FC236}">
                    <a16:creationId xmlns:a16="http://schemas.microsoft.com/office/drawing/2014/main" id="{F98E41BE-EA39-754F-82C7-36D93FBD7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8" name="Rectangle 959">
              <a:extLst>
                <a:ext uri="{FF2B5EF4-FFF2-40B4-BE49-F238E27FC236}">
                  <a16:creationId xmlns:a16="http://schemas.microsoft.com/office/drawing/2014/main" id="{327755D1-B209-404D-9363-9EDC28F7F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9" name="Group 960">
              <a:extLst>
                <a:ext uri="{FF2B5EF4-FFF2-40B4-BE49-F238E27FC236}">
                  <a16:creationId xmlns:a16="http://schemas.microsoft.com/office/drawing/2014/main" id="{26E2E8A6-CFB6-044F-85B5-1DAAEA7FA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90" name="AutoShape 961">
                <a:extLst>
                  <a:ext uri="{FF2B5EF4-FFF2-40B4-BE49-F238E27FC236}">
                    <a16:creationId xmlns:a16="http://schemas.microsoft.com/office/drawing/2014/main" id="{17D69473-78FB-C74F-B4D2-8D565D3F9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1" name="AutoShape 962">
                <a:extLst>
                  <a:ext uri="{FF2B5EF4-FFF2-40B4-BE49-F238E27FC236}">
                    <a16:creationId xmlns:a16="http://schemas.microsoft.com/office/drawing/2014/main" id="{17A1D2AB-658B-704B-AE35-B18C119E5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0" name="Rectangle 963">
              <a:extLst>
                <a:ext uri="{FF2B5EF4-FFF2-40B4-BE49-F238E27FC236}">
                  <a16:creationId xmlns:a16="http://schemas.microsoft.com/office/drawing/2014/main" id="{F2475D91-5410-684E-A143-AE723E908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1" name="Rectangle 964">
              <a:extLst>
                <a:ext uri="{FF2B5EF4-FFF2-40B4-BE49-F238E27FC236}">
                  <a16:creationId xmlns:a16="http://schemas.microsoft.com/office/drawing/2014/main" id="{88C09684-E90D-B34B-AA01-5F070FE81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72" name="Group 965">
              <a:extLst>
                <a:ext uri="{FF2B5EF4-FFF2-40B4-BE49-F238E27FC236}">
                  <a16:creationId xmlns:a16="http://schemas.microsoft.com/office/drawing/2014/main" id="{8ACC4595-9F78-AF46-887A-914807075E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88" name="AutoShape 966">
                <a:extLst>
                  <a:ext uri="{FF2B5EF4-FFF2-40B4-BE49-F238E27FC236}">
                    <a16:creationId xmlns:a16="http://schemas.microsoft.com/office/drawing/2014/main" id="{0A202C7C-1909-AC47-A2CA-695CE34F5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9" name="AutoShape 967">
                <a:extLst>
                  <a:ext uri="{FF2B5EF4-FFF2-40B4-BE49-F238E27FC236}">
                    <a16:creationId xmlns:a16="http://schemas.microsoft.com/office/drawing/2014/main" id="{E346AA42-C439-DA48-84D9-5D4DD0ABF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3" name="Freeform 968">
              <a:extLst>
                <a:ext uri="{FF2B5EF4-FFF2-40B4-BE49-F238E27FC236}">
                  <a16:creationId xmlns:a16="http://schemas.microsoft.com/office/drawing/2014/main" id="{5FD4884A-2CB1-894E-8CB9-2067C75F0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4" name="Group 969">
              <a:extLst>
                <a:ext uri="{FF2B5EF4-FFF2-40B4-BE49-F238E27FC236}">
                  <a16:creationId xmlns:a16="http://schemas.microsoft.com/office/drawing/2014/main" id="{B2CB40CE-804C-0948-841C-9A509EE86B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6" name="AutoShape 970">
                <a:extLst>
                  <a:ext uri="{FF2B5EF4-FFF2-40B4-BE49-F238E27FC236}">
                    <a16:creationId xmlns:a16="http://schemas.microsoft.com/office/drawing/2014/main" id="{58614F2D-DA1A-F842-A886-A2F0D8C2B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7" name="AutoShape 971">
                <a:extLst>
                  <a:ext uri="{FF2B5EF4-FFF2-40B4-BE49-F238E27FC236}">
                    <a16:creationId xmlns:a16="http://schemas.microsoft.com/office/drawing/2014/main" id="{8B641E3D-5D3B-2B4B-B634-292AB1DA6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5" name="Rectangle 972">
              <a:extLst>
                <a:ext uri="{FF2B5EF4-FFF2-40B4-BE49-F238E27FC236}">
                  <a16:creationId xmlns:a16="http://schemas.microsoft.com/office/drawing/2014/main" id="{34776F72-1048-254B-9F43-F004B26E0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6" name="Freeform 973">
              <a:extLst>
                <a:ext uri="{FF2B5EF4-FFF2-40B4-BE49-F238E27FC236}">
                  <a16:creationId xmlns:a16="http://schemas.microsoft.com/office/drawing/2014/main" id="{A2E37FDF-DD02-AA46-A996-DF961458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7" name="Freeform 974">
              <a:extLst>
                <a:ext uri="{FF2B5EF4-FFF2-40B4-BE49-F238E27FC236}">
                  <a16:creationId xmlns:a16="http://schemas.microsoft.com/office/drawing/2014/main" id="{5E599968-E309-0C41-A6E5-1A2E8D0D7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8" name="Oval 975">
              <a:extLst>
                <a:ext uri="{FF2B5EF4-FFF2-40B4-BE49-F238E27FC236}">
                  <a16:creationId xmlns:a16="http://schemas.microsoft.com/office/drawing/2014/main" id="{8B76954B-B2F9-7644-B168-314EF4AAF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9" name="Freeform 976">
              <a:extLst>
                <a:ext uri="{FF2B5EF4-FFF2-40B4-BE49-F238E27FC236}">
                  <a16:creationId xmlns:a16="http://schemas.microsoft.com/office/drawing/2014/main" id="{D9EAE5CF-636D-F54A-8351-01EA3167D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0" name="AutoShape 977">
              <a:extLst>
                <a:ext uri="{FF2B5EF4-FFF2-40B4-BE49-F238E27FC236}">
                  <a16:creationId xmlns:a16="http://schemas.microsoft.com/office/drawing/2014/main" id="{BA3B7F84-E639-E547-B5C6-A02DC5582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1" name="AutoShape 978">
              <a:extLst>
                <a:ext uri="{FF2B5EF4-FFF2-40B4-BE49-F238E27FC236}">
                  <a16:creationId xmlns:a16="http://schemas.microsoft.com/office/drawing/2014/main" id="{0442B1DD-1D97-9F4D-B5C4-F5A4F4BB4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2" name="Oval 979">
              <a:extLst>
                <a:ext uri="{FF2B5EF4-FFF2-40B4-BE49-F238E27FC236}">
                  <a16:creationId xmlns:a16="http://schemas.microsoft.com/office/drawing/2014/main" id="{EA6FE86C-D41E-1949-A3C7-77647ACF0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3" name="Oval 980">
              <a:extLst>
                <a:ext uri="{FF2B5EF4-FFF2-40B4-BE49-F238E27FC236}">
                  <a16:creationId xmlns:a16="http://schemas.microsoft.com/office/drawing/2014/main" id="{38AA7182-25E5-E442-9745-7BAF64CEA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4" name="Oval 981">
              <a:extLst>
                <a:ext uri="{FF2B5EF4-FFF2-40B4-BE49-F238E27FC236}">
                  <a16:creationId xmlns:a16="http://schemas.microsoft.com/office/drawing/2014/main" id="{16842D0E-A2D6-0745-B8FB-E328BE5B3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5" name="Rectangle 982">
              <a:extLst>
                <a:ext uri="{FF2B5EF4-FFF2-40B4-BE49-F238E27FC236}">
                  <a16:creationId xmlns:a16="http://schemas.microsoft.com/office/drawing/2014/main" id="{8F08011A-E991-A946-A958-0A487EA35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575" name="Rectangle 574">
            <a:extLst>
              <a:ext uri="{FF2B5EF4-FFF2-40B4-BE49-F238E27FC236}">
                <a16:creationId xmlns:a16="http://schemas.microsoft.com/office/drawing/2014/main" id="{2DA99646-DBA9-0746-9A79-29EAA25D43FE}"/>
              </a:ext>
            </a:extLst>
          </p:cNvPr>
          <p:cNvSpPr/>
          <p:nvPr/>
        </p:nvSpPr>
        <p:spPr>
          <a:xfrm>
            <a:off x="6747501" y="1488461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227275-E754-4D43-889C-5A2BD4A21205}"/>
              </a:ext>
            </a:extLst>
          </p:cNvPr>
          <p:cNvGrpSpPr/>
          <p:nvPr/>
        </p:nvGrpSpPr>
        <p:grpSpPr>
          <a:xfrm>
            <a:off x="7680324" y="1814171"/>
            <a:ext cx="1991221" cy="4482411"/>
            <a:chOff x="7680324" y="1814171"/>
            <a:chExt cx="1991221" cy="4482411"/>
          </a:xfrm>
        </p:grpSpPr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626C6AB3-E95B-4E45-912D-03BD50D0AB9E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1" name="Line 913">
              <a:extLst>
                <a:ext uri="{FF2B5EF4-FFF2-40B4-BE49-F238E27FC236}">
                  <a16:creationId xmlns:a16="http://schemas.microsoft.com/office/drawing/2014/main" id="{47A3D5AF-94CC-B24F-922A-C603CC0A5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53326" y="2438326"/>
              <a:ext cx="498897" cy="1114752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2" name="Line 911">
              <a:extLst>
                <a:ext uri="{FF2B5EF4-FFF2-40B4-BE49-F238E27FC236}">
                  <a16:creationId xmlns:a16="http://schemas.microsoft.com/office/drawing/2014/main" id="{8E6A54E5-62F1-544B-AE41-5137E62B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1176" y="2321758"/>
              <a:ext cx="1187" cy="2793530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1E120312-45B0-4C42-82FC-F180847C8246}"/>
                </a:ext>
              </a:extLst>
            </p:cNvPr>
            <p:cNvSpPr/>
            <p:nvPr/>
          </p:nvSpPr>
          <p:spPr>
            <a:xfrm>
              <a:off x="8703904" y="1943418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05394771-B526-F445-85E3-3C2DA3BC4892}"/>
                </a:ext>
              </a:extLst>
            </p:cNvPr>
            <p:cNvSpPr/>
            <p:nvPr/>
          </p:nvSpPr>
          <p:spPr>
            <a:xfrm>
              <a:off x="8013358" y="3440898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01400376-9630-4440-8893-6D129686EE19}"/>
                </a:ext>
              </a:extLst>
            </p:cNvPr>
            <p:cNvSpPr/>
            <p:nvPr/>
          </p:nvSpPr>
          <p:spPr>
            <a:xfrm>
              <a:off x="9059242" y="5786513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9" name="Line 913">
              <a:extLst>
                <a:ext uri="{FF2B5EF4-FFF2-40B4-BE49-F238E27FC236}">
                  <a16:creationId xmlns:a16="http://schemas.microsoft.com/office/drawing/2014/main" id="{4FC33EFC-28C4-404D-91B5-F7C18E706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3664" y="2462348"/>
              <a:ext cx="228982" cy="3299611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0" name="Line 913">
              <a:extLst>
                <a:ext uri="{FF2B5EF4-FFF2-40B4-BE49-F238E27FC236}">
                  <a16:creationId xmlns:a16="http://schemas.microsoft.com/office/drawing/2014/main" id="{7602507B-BECA-7042-893E-42D6FF9E5D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5044" y="3911282"/>
              <a:ext cx="764880" cy="1866664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" name="Group 652">
            <a:extLst>
              <a:ext uri="{FF2B5EF4-FFF2-40B4-BE49-F238E27FC236}">
                <a16:creationId xmlns:a16="http://schemas.microsoft.com/office/drawing/2014/main" id="{F4E63F52-683B-8244-A48E-D8CF833CC085}"/>
              </a:ext>
            </a:extLst>
          </p:cNvPr>
          <p:cNvGrpSpPr>
            <a:grpSpLocks/>
          </p:cNvGrpSpPr>
          <p:nvPr/>
        </p:nvGrpSpPr>
        <p:grpSpPr bwMode="auto">
          <a:xfrm>
            <a:off x="7750224" y="1859725"/>
            <a:ext cx="415925" cy="385763"/>
            <a:chOff x="2751" y="1851"/>
            <a:chExt cx="462" cy="478"/>
          </a:xfrm>
        </p:grpSpPr>
        <p:pic>
          <p:nvPicPr>
            <p:cNvPr id="359" name="Picture 653" descr="iphone_stylized_small">
              <a:extLst>
                <a:ext uri="{FF2B5EF4-FFF2-40B4-BE49-F238E27FC236}">
                  <a16:creationId xmlns:a16="http://schemas.microsoft.com/office/drawing/2014/main" id="{EDF1EC93-A6E5-964F-B0D6-EE56B282AE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" name="Picture 654" descr="antenna_radiation_stylized">
              <a:extLst>
                <a:ext uri="{FF2B5EF4-FFF2-40B4-BE49-F238E27FC236}">
                  <a16:creationId xmlns:a16="http://schemas.microsoft.com/office/drawing/2014/main" id="{0A17C594-505E-6F41-AEEB-272A31DFD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46F998A3-3B85-214A-927A-3BF067B7C2A0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48" name="Picture 603" descr="car_icon_small">
              <a:extLst>
                <a:ext uri="{FF2B5EF4-FFF2-40B4-BE49-F238E27FC236}">
                  <a16:creationId xmlns:a16="http://schemas.microsoft.com/office/drawing/2014/main" id="{147E2796-D425-6645-93B3-B97E69B14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1017" descr="antenna_stylized">
              <a:extLst>
                <a:ext uri="{FF2B5EF4-FFF2-40B4-BE49-F238E27FC236}">
                  <a16:creationId xmlns:a16="http://schemas.microsoft.com/office/drawing/2014/main" id="{F0886BE8-9B0B-F046-92AA-1AC818378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8" name="Group 1139">
            <a:extLst>
              <a:ext uri="{FF2B5EF4-FFF2-40B4-BE49-F238E27FC236}">
                <a16:creationId xmlns:a16="http://schemas.microsoft.com/office/drawing/2014/main" id="{904B7C12-C509-8641-BB63-56DEDB95F95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91996" y="3567143"/>
            <a:ext cx="359261" cy="342045"/>
            <a:chOff x="2839" y="3501"/>
            <a:chExt cx="755" cy="803"/>
          </a:xfrm>
        </p:grpSpPr>
        <p:pic>
          <p:nvPicPr>
            <p:cNvPr id="138" name="Picture 1140" descr="desktop_computer_stylized_medium">
              <a:extLst>
                <a:ext uri="{FF2B5EF4-FFF2-40B4-BE49-F238E27FC236}">
                  <a16:creationId xmlns:a16="http://schemas.microsoft.com/office/drawing/2014/main" id="{BDC7F552-21C9-C942-90FF-0162099A3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" name="Freeform 1141">
              <a:extLst>
                <a:ext uri="{FF2B5EF4-FFF2-40B4-BE49-F238E27FC236}">
                  <a16:creationId xmlns:a16="http://schemas.microsoft.com/office/drawing/2014/main" id="{654B43BA-608E-5D4D-B11B-71762CFBE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11" name="Slide Number Placeholder 2">
            <a:extLst>
              <a:ext uri="{FF2B5EF4-FFF2-40B4-BE49-F238E27FC236}">
                <a16:creationId xmlns:a16="http://schemas.microsoft.com/office/drawing/2014/main" id="{BF49A24D-3811-4749-86AF-DF0821A52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20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Processes communicating</a:t>
            </a:r>
            <a:endParaRPr lang="en-US" sz="4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606042" y="1565977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process: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program running within a host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within same host, two processes communicate using 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inter-process communication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(defined by OS)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processes in different hosts communicate by exchanging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messages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8F7AD000-A388-6C4C-8C9C-158A86A0C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5273" y="4263451"/>
            <a:ext cx="3989387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note: applications with P2P architectures have client processes &amp; server processes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7D9C5A-4A0F-3E45-B3EB-48F963F34B69}"/>
              </a:ext>
            </a:extLst>
          </p:cNvPr>
          <p:cNvGrpSpPr/>
          <p:nvPr/>
        </p:nvGrpSpPr>
        <p:grpSpPr>
          <a:xfrm>
            <a:off x="6974010" y="1488501"/>
            <a:ext cx="4092575" cy="2567781"/>
            <a:chOff x="6974010" y="1488501"/>
            <a:chExt cx="4092575" cy="2567781"/>
          </a:xfrm>
        </p:grpSpPr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96562BEA-C84E-254B-BD55-56C2EB6C508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025603" y="2022695"/>
              <a:ext cx="3989387" cy="2033587"/>
            </a:xfrm>
            <a:prstGeom prst="rect">
              <a:avLst/>
            </a:prstGeom>
            <a:noFill/>
          </p:spPr>
          <p:txBody>
            <a:bodyPr/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client process: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process that initiates communication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server process: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process that waits to be contacted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0414D3D5-1BB8-5844-8D2A-3C8E3E5DC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4010" y="1786951"/>
              <a:ext cx="4092575" cy="2062163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Text Box 14">
              <a:extLst>
                <a:ext uri="{FF2B5EF4-FFF2-40B4-BE49-F238E27FC236}">
                  <a16:creationId xmlns:a16="http://schemas.microsoft.com/office/drawing/2014/main" id="{FAA5D4F0-1DCB-7C49-A07F-4729B9F9DC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4660" y="1488501"/>
              <a:ext cx="2325688" cy="51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clients, servers</a:t>
              </a:r>
            </a:p>
          </p:txBody>
        </p:sp>
      </p:grp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126C885E-4769-8644-8E59-814749DC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7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Sockets</a:t>
            </a:r>
            <a:endParaRPr lang="en-US" sz="4400" dirty="0"/>
          </a:p>
        </p:txBody>
      </p:sp>
      <p:sp>
        <p:nvSpPr>
          <p:cNvPr id="68" name="Rectangle 3">
            <a:extLst>
              <a:ext uri="{FF2B5EF4-FFF2-40B4-BE49-F238E27FC236}">
                <a16:creationId xmlns:a16="http://schemas.microsoft.com/office/drawing/2014/main" id="{AE0F6699-BC13-C349-9AC1-8B36945FE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691" y="1183986"/>
            <a:ext cx="10965041" cy="232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process sends/receives messages to/from its 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socket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socket analogous to door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sending process shoves message out door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sending process relies on transport infrastructure on other side of door to deliver message to socket at receiving process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two sockets involved: one on each side</a:t>
            </a:r>
          </a:p>
        </p:txBody>
      </p:sp>
      <p:sp>
        <p:nvSpPr>
          <p:cNvPr id="69" name="Freeform 66">
            <a:extLst>
              <a:ext uri="{FF2B5EF4-FFF2-40B4-BE49-F238E27FC236}">
                <a16:creationId xmlns:a16="http://schemas.microsoft.com/office/drawing/2014/main" id="{C55660F8-73B5-034B-A597-DD5D87ECF66A}"/>
              </a:ext>
            </a:extLst>
          </p:cNvPr>
          <p:cNvSpPr>
            <a:spLocks/>
          </p:cNvSpPr>
          <p:nvPr/>
        </p:nvSpPr>
        <p:spPr bwMode="auto">
          <a:xfrm>
            <a:off x="8482481" y="4098352"/>
            <a:ext cx="736600" cy="1998662"/>
          </a:xfrm>
          <a:custGeom>
            <a:avLst/>
            <a:gdLst>
              <a:gd name="T0" fmla="*/ 2147483647 w 464"/>
              <a:gd name="T1" fmla="*/ 2147483647 h 1259"/>
              <a:gd name="T2" fmla="*/ 0 w 464"/>
              <a:gd name="T3" fmla="*/ 0 h 1259"/>
              <a:gd name="T4" fmla="*/ 2147483647 w 464"/>
              <a:gd name="T5" fmla="*/ 2147483647 h 1259"/>
              <a:gd name="T6" fmla="*/ 2147483647 w 464"/>
              <a:gd name="T7" fmla="*/ 2147483647 h 1259"/>
              <a:gd name="T8" fmla="*/ 2147483647 w 464"/>
              <a:gd name="T9" fmla="*/ 2147483647 h 12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1259"/>
              <a:gd name="T17" fmla="*/ 464 w 464"/>
              <a:gd name="T18" fmla="*/ 1259 h 12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1259">
                <a:moveTo>
                  <a:pt x="464" y="1060"/>
                </a:moveTo>
                <a:lnTo>
                  <a:pt x="0" y="0"/>
                </a:lnTo>
                <a:lnTo>
                  <a:pt x="6" y="1258"/>
                </a:lnTo>
                <a:lnTo>
                  <a:pt x="382" y="1259"/>
                </a:lnTo>
                <a:lnTo>
                  <a:pt x="464" y="106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" name="Freeform 7">
            <a:extLst>
              <a:ext uri="{FF2B5EF4-FFF2-40B4-BE49-F238E27FC236}">
                <a16:creationId xmlns:a16="http://schemas.microsoft.com/office/drawing/2014/main" id="{ABAB43B4-03FC-2A42-98B9-913DD8EC77B7}"/>
              </a:ext>
            </a:extLst>
          </p:cNvPr>
          <p:cNvSpPr>
            <a:spLocks/>
          </p:cNvSpPr>
          <p:nvPr/>
        </p:nvSpPr>
        <p:spPr bwMode="auto">
          <a:xfrm>
            <a:off x="5167781" y="5395339"/>
            <a:ext cx="1808162" cy="1031875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" name="Text Box 51">
            <a:extLst>
              <a:ext uri="{FF2B5EF4-FFF2-40B4-BE49-F238E27FC236}">
                <a16:creationId xmlns:a16="http://schemas.microsoft.com/office/drawing/2014/main" id="{66AD3E16-6743-CC4C-9091-25C6B0A95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5931" y="5527102"/>
            <a:ext cx="874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Internet</a:t>
            </a:r>
          </a:p>
        </p:txBody>
      </p:sp>
      <p:sp>
        <p:nvSpPr>
          <p:cNvPr id="72" name="Line 52">
            <a:extLst>
              <a:ext uri="{FF2B5EF4-FFF2-40B4-BE49-F238E27FC236}">
                <a16:creationId xmlns:a16="http://schemas.microsoft.com/office/drawing/2014/main" id="{2374F19B-E4B6-644E-AEE0-FC14C13C018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6481" y="5938264"/>
            <a:ext cx="22113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Text Box 53">
            <a:extLst>
              <a:ext uri="{FF2B5EF4-FFF2-40B4-BE49-F238E27FC236}">
                <a16:creationId xmlns:a16="http://schemas.microsoft.com/office/drawing/2014/main" id="{AD6E6CB7-7739-BE4D-84DA-1BBDF2D16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7618" y="5163564"/>
            <a:ext cx="10636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controlled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by 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Text Box 56">
            <a:extLst>
              <a:ext uri="{FF2B5EF4-FFF2-40B4-BE49-F238E27FC236}">
                <a16:creationId xmlns:a16="http://schemas.microsoft.com/office/drawing/2014/main" id="{20BE946D-C7D0-4A45-83B1-1480163BA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5393" y="4263452"/>
            <a:ext cx="14700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controlled by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app developer</a:t>
            </a:r>
          </a:p>
        </p:txBody>
      </p:sp>
      <p:sp>
        <p:nvSpPr>
          <p:cNvPr id="75" name="Freeform 45">
            <a:extLst>
              <a:ext uri="{FF2B5EF4-FFF2-40B4-BE49-F238E27FC236}">
                <a16:creationId xmlns:a16="http://schemas.microsoft.com/office/drawing/2014/main" id="{6780AD31-F16D-1B4A-BC72-926F1B2A7FE8}"/>
              </a:ext>
            </a:extLst>
          </p:cNvPr>
          <p:cNvSpPr>
            <a:spLocks/>
          </p:cNvSpPr>
          <p:nvPr/>
        </p:nvSpPr>
        <p:spPr bwMode="auto">
          <a:xfrm>
            <a:off x="2742081" y="4161852"/>
            <a:ext cx="758825" cy="1997075"/>
          </a:xfrm>
          <a:custGeom>
            <a:avLst/>
            <a:gdLst>
              <a:gd name="T0" fmla="*/ 0 w 478"/>
              <a:gd name="T1" fmla="*/ 2147483647 h 1258"/>
              <a:gd name="T2" fmla="*/ 2147483647 w 478"/>
              <a:gd name="T3" fmla="*/ 0 h 1258"/>
              <a:gd name="T4" fmla="*/ 2147483647 w 478"/>
              <a:gd name="T5" fmla="*/ 2147483647 h 1258"/>
              <a:gd name="T6" fmla="*/ 2147483647 w 478"/>
              <a:gd name="T7" fmla="*/ 2147483647 h 1258"/>
              <a:gd name="T8" fmla="*/ 0 w 478"/>
              <a:gd name="T9" fmla="*/ 2147483647 h 12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8"/>
              <a:gd name="T16" fmla="*/ 0 h 1258"/>
              <a:gd name="T17" fmla="*/ 478 w 478"/>
              <a:gd name="T18" fmla="*/ 1258 h 12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8" h="1258">
                <a:moveTo>
                  <a:pt x="0" y="1040"/>
                </a:moveTo>
                <a:lnTo>
                  <a:pt x="478" y="0"/>
                </a:lnTo>
                <a:lnTo>
                  <a:pt x="472" y="1258"/>
                </a:lnTo>
                <a:lnTo>
                  <a:pt x="41" y="1246"/>
                </a:lnTo>
                <a:lnTo>
                  <a:pt x="0" y="104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6" name="Rectangle 23">
            <a:extLst>
              <a:ext uri="{FF2B5EF4-FFF2-40B4-BE49-F238E27FC236}">
                <a16:creationId xmlns:a16="http://schemas.microsoft.com/office/drawing/2014/main" id="{F7C1C383-CE46-7C44-B7F2-94606E877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356" y="4117402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7" name="Rectangle 24">
            <a:extLst>
              <a:ext uri="{FF2B5EF4-FFF2-40B4-BE49-F238E27FC236}">
                <a16:creationId xmlns:a16="http://schemas.microsoft.com/office/drawing/2014/main" id="{FD8D123C-B8FD-A64F-9AD3-86943A5D5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7256" y="4171377"/>
            <a:ext cx="1273175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8" name="Line 25">
            <a:extLst>
              <a:ext uri="{FF2B5EF4-FFF2-40B4-BE49-F238E27FC236}">
                <a16:creationId xmlns:a16="http://schemas.microsoft.com/office/drawing/2014/main" id="{A30BEE8C-0165-984E-888C-91DC647B6A9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6781" y="493178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9" name="Text Box 26">
            <a:extLst>
              <a:ext uri="{FF2B5EF4-FFF2-40B4-BE49-F238E27FC236}">
                <a16:creationId xmlns:a16="http://schemas.microsoft.com/office/drawing/2014/main" id="{4E5CE7E7-BE20-B242-B8AA-2C5D47992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3918" y="491432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80" name="Line 27">
            <a:extLst>
              <a:ext uri="{FF2B5EF4-FFF2-40B4-BE49-F238E27FC236}">
                <a16:creationId xmlns:a16="http://schemas.microsoft.com/office/drawing/2014/main" id="{9AB6E7C8-3093-D94D-9D3B-10F5749B73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718" y="52524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1" name="Line 28">
            <a:extLst>
              <a:ext uri="{FF2B5EF4-FFF2-40B4-BE49-F238E27FC236}">
                <a16:creationId xmlns:a16="http://schemas.microsoft.com/office/drawing/2014/main" id="{2F4C67B7-677F-C84F-B3B7-01AAFB2AD3B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0431" y="556202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" name="Line 29">
            <a:extLst>
              <a:ext uri="{FF2B5EF4-FFF2-40B4-BE49-F238E27FC236}">
                <a16:creationId xmlns:a16="http://schemas.microsoft.com/office/drawing/2014/main" id="{3E1AB729-CEED-FF4B-AB94-DA2863E62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0431" y="584777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3" name="Text Box 26">
            <a:extLst>
              <a:ext uri="{FF2B5EF4-FFF2-40B4-BE49-F238E27FC236}">
                <a16:creationId xmlns:a16="http://schemas.microsoft.com/office/drawing/2014/main" id="{B3BC3B01-336B-B648-9417-1795AE45E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843" y="416185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84" name="Text Box 26">
            <a:extLst>
              <a:ext uri="{FF2B5EF4-FFF2-40B4-BE49-F238E27FC236}">
                <a16:creationId xmlns:a16="http://schemas.microsoft.com/office/drawing/2014/main" id="{DC97EC39-5ADE-8D46-9FEE-DBDD51FDB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393" y="581920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85" name="Text Box 26">
            <a:extLst>
              <a:ext uri="{FF2B5EF4-FFF2-40B4-BE49-F238E27FC236}">
                <a16:creationId xmlns:a16="http://schemas.microsoft.com/office/drawing/2014/main" id="{8C832346-4F39-4844-8091-F736554D8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3443" y="553345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86" name="Text Box 26">
            <a:extLst>
              <a:ext uri="{FF2B5EF4-FFF2-40B4-BE49-F238E27FC236}">
                <a16:creationId xmlns:a16="http://schemas.microsoft.com/office/drawing/2014/main" id="{68FADC82-2C08-DB43-951D-4FB06FD5E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3918" y="523817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87" name="Oval 57">
            <a:extLst>
              <a:ext uri="{FF2B5EF4-FFF2-40B4-BE49-F238E27FC236}">
                <a16:creationId xmlns:a16="http://schemas.microsoft.com/office/drawing/2014/main" id="{FBC4E611-49B5-5546-8E93-C03CEF4C0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2193" y="4436489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process</a:t>
            </a:r>
          </a:p>
        </p:txBody>
      </p:sp>
      <p:grpSp>
        <p:nvGrpSpPr>
          <p:cNvPr id="88" name="Group 58">
            <a:extLst>
              <a:ext uri="{FF2B5EF4-FFF2-40B4-BE49-F238E27FC236}">
                <a16:creationId xmlns:a16="http://schemas.microsoft.com/office/drawing/2014/main" id="{BDB7A80F-EA2D-2740-83B7-DE5AFE13D157}"/>
              </a:ext>
            </a:extLst>
          </p:cNvPr>
          <p:cNvGrpSpPr>
            <a:grpSpLocks/>
          </p:cNvGrpSpPr>
          <p:nvPr/>
        </p:nvGrpSpPr>
        <p:grpSpPr bwMode="auto">
          <a:xfrm>
            <a:off x="3889843" y="4796852"/>
            <a:ext cx="546100" cy="225425"/>
            <a:chOff x="1287" y="2524"/>
            <a:chExt cx="260" cy="100"/>
          </a:xfrm>
        </p:grpSpPr>
        <p:sp>
          <p:nvSpPr>
            <p:cNvPr id="89" name="Rectangle 59">
              <a:extLst>
                <a:ext uri="{FF2B5EF4-FFF2-40B4-BE49-F238E27FC236}">
                  <a16:creationId xmlns:a16="http://schemas.microsoft.com/office/drawing/2014/main" id="{DE66C40C-3B9D-EF46-85B9-52614CA50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C96B7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" name="Rectangle 60">
              <a:extLst>
                <a:ext uri="{FF2B5EF4-FFF2-40B4-BE49-F238E27FC236}">
                  <a16:creationId xmlns:a16="http://schemas.microsoft.com/office/drawing/2014/main" id="{BB035EC9-3E84-A147-B1F1-334CDBA3D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1" name="Rectangle 61">
              <a:extLst>
                <a:ext uri="{FF2B5EF4-FFF2-40B4-BE49-F238E27FC236}">
                  <a16:creationId xmlns:a16="http://schemas.microsoft.com/office/drawing/2014/main" id="{A4F869EE-C3F1-524C-9E52-D9CF58C69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2" name="Rectangle 62">
              <a:extLst>
                <a:ext uri="{FF2B5EF4-FFF2-40B4-BE49-F238E27FC236}">
                  <a16:creationId xmlns:a16="http://schemas.microsoft.com/office/drawing/2014/main" id="{58E3BF21-8802-5F4C-9E24-B71F07259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3" name="Rectangle 23">
            <a:extLst>
              <a:ext uri="{FF2B5EF4-FFF2-40B4-BE49-F238E27FC236}">
                <a16:creationId xmlns:a16="http://schemas.microsoft.com/office/drawing/2014/main" id="{EA6D85FB-86B2-B745-ADFD-3765EC14F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718" y="4088827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4" name="Rectangle 24">
            <a:extLst>
              <a:ext uri="{FF2B5EF4-FFF2-40B4-BE49-F238E27FC236}">
                <a16:creationId xmlns:a16="http://schemas.microsoft.com/office/drawing/2014/main" id="{A1355835-1546-1740-B9B8-CC9141EB3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9618" y="4142802"/>
            <a:ext cx="1273175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" name="Line 25">
            <a:extLst>
              <a:ext uri="{FF2B5EF4-FFF2-40B4-BE49-F238E27FC236}">
                <a16:creationId xmlns:a16="http://schemas.microsoft.com/office/drawing/2014/main" id="{22344C4F-F96A-944B-9A5E-6962A9AC2F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9143" y="490321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6" name="Text Box 26">
            <a:extLst>
              <a:ext uri="{FF2B5EF4-FFF2-40B4-BE49-F238E27FC236}">
                <a16:creationId xmlns:a16="http://schemas.microsoft.com/office/drawing/2014/main" id="{93E8ABA8-42C2-C44C-8972-76E2C7AD8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6281" y="488575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97" name="Line 27">
            <a:extLst>
              <a:ext uri="{FF2B5EF4-FFF2-40B4-BE49-F238E27FC236}">
                <a16:creationId xmlns:a16="http://schemas.microsoft.com/office/drawing/2014/main" id="{4C22E15D-78C1-E143-93B3-4A31B8A2541D}"/>
              </a:ext>
            </a:extLst>
          </p:cNvPr>
          <p:cNvSpPr>
            <a:spLocks noChangeShapeType="1"/>
          </p:cNvSpPr>
          <p:nvPr/>
        </p:nvSpPr>
        <p:spPr bwMode="auto">
          <a:xfrm>
            <a:off x="7187081" y="522388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8" name="Line 28">
            <a:extLst>
              <a:ext uri="{FF2B5EF4-FFF2-40B4-BE49-F238E27FC236}">
                <a16:creationId xmlns:a16="http://schemas.microsoft.com/office/drawing/2014/main" id="{5648F986-3546-E545-A6F7-3CF9C2DDADF0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2793" y="553345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" name="Line 29">
            <a:extLst>
              <a:ext uri="{FF2B5EF4-FFF2-40B4-BE49-F238E27FC236}">
                <a16:creationId xmlns:a16="http://schemas.microsoft.com/office/drawing/2014/main" id="{55B6D46E-D326-D64F-A181-AB7274FEB6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2793" y="581920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" name="Text Box 26">
            <a:extLst>
              <a:ext uri="{FF2B5EF4-FFF2-40B4-BE49-F238E27FC236}">
                <a16:creationId xmlns:a16="http://schemas.microsoft.com/office/drawing/2014/main" id="{704444CB-075A-0948-9F82-6F49A25E3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206" y="413327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101" name="Text Box 26">
            <a:extLst>
              <a:ext uri="{FF2B5EF4-FFF2-40B4-BE49-F238E27FC236}">
                <a16:creationId xmlns:a16="http://schemas.microsoft.com/office/drawing/2014/main" id="{40B8469F-1FF4-FE40-9A71-D5EC33D37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6756" y="579062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102" name="Text Box 26">
            <a:extLst>
              <a:ext uri="{FF2B5EF4-FFF2-40B4-BE49-F238E27FC236}">
                <a16:creationId xmlns:a16="http://schemas.microsoft.com/office/drawing/2014/main" id="{713E03C4-58F2-5D42-92BD-0578A2D33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5806" y="550487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103" name="Text Box 26">
            <a:extLst>
              <a:ext uri="{FF2B5EF4-FFF2-40B4-BE49-F238E27FC236}">
                <a16:creationId xmlns:a16="http://schemas.microsoft.com/office/drawing/2014/main" id="{76001FF3-4EB3-9E44-B006-298749345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6281" y="520960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104" name="Oval 78">
            <a:extLst>
              <a:ext uri="{FF2B5EF4-FFF2-40B4-BE49-F238E27FC236}">
                <a16:creationId xmlns:a16="http://schemas.microsoft.com/office/drawing/2014/main" id="{8A13F36B-8768-0745-9E90-83E8FC5EE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556" y="4407914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process</a:t>
            </a:r>
          </a:p>
        </p:txBody>
      </p:sp>
      <p:grpSp>
        <p:nvGrpSpPr>
          <p:cNvPr id="105" name="Group 79">
            <a:extLst>
              <a:ext uri="{FF2B5EF4-FFF2-40B4-BE49-F238E27FC236}">
                <a16:creationId xmlns:a16="http://schemas.microsoft.com/office/drawing/2014/main" id="{535443B2-390F-4D43-AFF5-FF5F8E34F3A9}"/>
              </a:ext>
            </a:extLst>
          </p:cNvPr>
          <p:cNvGrpSpPr>
            <a:grpSpLocks/>
          </p:cNvGrpSpPr>
          <p:nvPr/>
        </p:nvGrpSpPr>
        <p:grpSpPr bwMode="auto">
          <a:xfrm>
            <a:off x="7552206" y="4768277"/>
            <a:ext cx="546100" cy="225425"/>
            <a:chOff x="1287" y="2524"/>
            <a:chExt cx="260" cy="100"/>
          </a:xfrm>
        </p:grpSpPr>
        <p:sp>
          <p:nvSpPr>
            <p:cNvPr id="106" name="Rectangle 80">
              <a:extLst>
                <a:ext uri="{FF2B5EF4-FFF2-40B4-BE49-F238E27FC236}">
                  <a16:creationId xmlns:a16="http://schemas.microsoft.com/office/drawing/2014/main" id="{160B4F41-7E38-6E47-B7F6-C6AA76DC2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C96B7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Rectangle 81">
              <a:extLst>
                <a:ext uri="{FF2B5EF4-FFF2-40B4-BE49-F238E27FC236}">
                  <a16:creationId xmlns:a16="http://schemas.microsoft.com/office/drawing/2014/main" id="{28B3876F-4677-0D4D-AF89-6E06B2B3C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" name="Rectangle 82">
              <a:extLst>
                <a:ext uri="{FF2B5EF4-FFF2-40B4-BE49-F238E27FC236}">
                  <a16:creationId xmlns:a16="http://schemas.microsoft.com/office/drawing/2014/main" id="{51611D2E-921B-804E-9775-6922F75F4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" name="Rectangle 83">
              <a:extLst>
                <a:ext uri="{FF2B5EF4-FFF2-40B4-BE49-F238E27FC236}">
                  <a16:creationId xmlns:a16="http://schemas.microsoft.com/office/drawing/2014/main" id="{CBFB6CF2-1A50-F741-BAE7-97F8AF134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10" name="Line 88">
            <a:extLst>
              <a:ext uri="{FF2B5EF4-FFF2-40B4-BE49-F238E27FC236}">
                <a16:creationId xmlns:a16="http://schemas.microsoft.com/office/drawing/2014/main" id="{EAAA0F7C-765D-CD49-B290-164DB9D3A1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61831" y="4539677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1" name="Line 89">
            <a:extLst>
              <a:ext uri="{FF2B5EF4-FFF2-40B4-BE49-F238E27FC236}">
                <a16:creationId xmlns:a16="http://schemas.microsoft.com/office/drawing/2014/main" id="{D2CD81D4-6282-5749-AF3E-B0E55816CDA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87256" y="4965127"/>
            <a:ext cx="0" cy="10223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2" name="Line 90">
            <a:extLst>
              <a:ext uri="{FF2B5EF4-FFF2-40B4-BE49-F238E27FC236}">
                <a16:creationId xmlns:a16="http://schemas.microsoft.com/office/drawing/2014/main" id="{86899CB5-FD7D-A644-9755-2DA9E5F4AA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11068" y="5465189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3" name="Text Box 56">
            <a:extLst>
              <a:ext uri="{FF2B5EF4-FFF2-40B4-BE49-F238E27FC236}">
                <a16:creationId xmlns:a16="http://schemas.microsoft.com/office/drawing/2014/main" id="{2CFC877C-1B09-8849-95D0-2EBA259C9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968" y="4220589"/>
            <a:ext cx="917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socket</a:t>
            </a:r>
          </a:p>
        </p:txBody>
      </p:sp>
      <p:sp>
        <p:nvSpPr>
          <p:cNvPr id="114" name="Line 92">
            <a:extLst>
              <a:ext uri="{FF2B5EF4-FFF2-40B4-BE49-F238E27FC236}">
                <a16:creationId xmlns:a16="http://schemas.microsoft.com/office/drawing/2014/main" id="{F5883250-9436-014C-B8FA-7F184F4516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28018" y="4420614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5" name="Line 93">
            <a:extLst>
              <a:ext uri="{FF2B5EF4-FFF2-40B4-BE49-F238E27FC236}">
                <a16:creationId xmlns:a16="http://schemas.microsoft.com/office/drawing/2014/main" id="{F83582A8-D082-E24D-9637-B677A079F01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63181" y="4409502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16" name="Group 96">
            <a:extLst>
              <a:ext uri="{FF2B5EF4-FFF2-40B4-BE49-F238E27FC236}">
                <a16:creationId xmlns:a16="http://schemas.microsoft.com/office/drawing/2014/main" id="{A4EC689D-3AE5-AC42-8E9A-D41B31DF26A0}"/>
              </a:ext>
            </a:extLst>
          </p:cNvPr>
          <p:cNvGrpSpPr>
            <a:grpSpLocks/>
          </p:cNvGrpSpPr>
          <p:nvPr/>
        </p:nvGrpSpPr>
        <p:grpSpPr bwMode="auto">
          <a:xfrm>
            <a:off x="2318218" y="5474714"/>
            <a:ext cx="719138" cy="773113"/>
            <a:chOff x="-44" y="1473"/>
            <a:chExt cx="981" cy="1105"/>
          </a:xfrm>
        </p:grpSpPr>
        <p:pic>
          <p:nvPicPr>
            <p:cNvPr id="117" name="Picture 97" descr="desktop_computer_stylized_medium">
              <a:extLst>
                <a:ext uri="{FF2B5EF4-FFF2-40B4-BE49-F238E27FC236}">
                  <a16:creationId xmlns:a16="http://schemas.microsoft.com/office/drawing/2014/main" id="{4EAFAA9B-1FE4-8048-AEF5-4600C1CB3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8" name="Freeform 98">
              <a:extLst>
                <a:ext uri="{FF2B5EF4-FFF2-40B4-BE49-F238E27FC236}">
                  <a16:creationId xmlns:a16="http://schemas.microsoft.com/office/drawing/2014/main" id="{88B1BD01-DE89-6A4D-A050-0D8D405A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9" name="Group 99">
            <a:extLst>
              <a:ext uri="{FF2B5EF4-FFF2-40B4-BE49-F238E27FC236}">
                <a16:creationId xmlns:a16="http://schemas.microsoft.com/office/drawing/2014/main" id="{13D0F484-888E-5342-9E3B-6B702B522B8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014293" y="5669977"/>
            <a:ext cx="719138" cy="773112"/>
            <a:chOff x="-44" y="1473"/>
            <a:chExt cx="981" cy="1105"/>
          </a:xfrm>
        </p:grpSpPr>
        <p:pic>
          <p:nvPicPr>
            <p:cNvPr id="120" name="Picture 100" descr="desktop_computer_stylized_medium">
              <a:extLst>
                <a:ext uri="{FF2B5EF4-FFF2-40B4-BE49-F238E27FC236}">
                  <a16:creationId xmlns:a16="http://schemas.microsoft.com/office/drawing/2014/main" id="{A3C739BC-E497-6E4F-8AF0-1E359C622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" name="Freeform 101">
              <a:extLst>
                <a:ext uri="{FF2B5EF4-FFF2-40B4-BE49-F238E27FC236}">
                  <a16:creationId xmlns:a16="http://schemas.microsoft.com/office/drawing/2014/main" id="{34D4BA65-175D-534B-96CE-35055DA62B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7" name="Slide Number Placeholder 2">
            <a:extLst>
              <a:ext uri="{FF2B5EF4-FFF2-40B4-BE49-F238E27FC236}">
                <a16:creationId xmlns:a16="http://schemas.microsoft.com/office/drawing/2014/main" id="{4F8ECF08-A4D3-AC44-87C7-BD50757B3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50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8958</TotalTime>
  <Words>5304</Words>
  <Application>Microsoft Macintosh PowerPoint</Application>
  <PresentationFormat>Widescreen</PresentationFormat>
  <Paragraphs>1109</Paragraphs>
  <Slides>51</Slides>
  <Notes>50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ＭＳ Ｐゴシック</vt:lpstr>
      <vt:lpstr>Arial</vt:lpstr>
      <vt:lpstr>Calibri</vt:lpstr>
      <vt:lpstr>Comic Sans MS</vt:lpstr>
      <vt:lpstr>Courier</vt:lpstr>
      <vt:lpstr>Courier New</vt:lpstr>
      <vt:lpstr>Gill Sans MT</vt:lpstr>
      <vt:lpstr>Tahoma</vt:lpstr>
      <vt:lpstr>Times New Roman</vt:lpstr>
      <vt:lpstr>Wingdings</vt:lpstr>
      <vt:lpstr>ZapfDingbats</vt:lpstr>
      <vt:lpstr>Office Theme</vt:lpstr>
      <vt:lpstr>CSCE 5580 – Computer Networks  Instructor: Tao Wang</vt:lpstr>
      <vt:lpstr>Chapter 2: Application layer</vt:lpstr>
      <vt:lpstr>Chapter 2: Application layer</vt:lpstr>
      <vt:lpstr>Some network apps</vt:lpstr>
      <vt:lpstr>Creating a network app</vt:lpstr>
      <vt:lpstr>Client-server paradigm</vt:lpstr>
      <vt:lpstr>Peer-peer architecture</vt:lpstr>
      <vt:lpstr>Processes communicating</vt:lpstr>
      <vt:lpstr>Sockets</vt:lpstr>
      <vt:lpstr>Addressing processes</vt:lpstr>
      <vt:lpstr>An application-layer protocol defines:</vt:lpstr>
      <vt:lpstr>What transport service does an app need?</vt:lpstr>
      <vt:lpstr>Transport service requirements: common apps</vt:lpstr>
      <vt:lpstr>Internet transport protocols services</vt:lpstr>
      <vt:lpstr>Internet applications, and transport protocols</vt:lpstr>
      <vt:lpstr>Application layer: overview</vt:lpstr>
      <vt:lpstr>Web and HTTP</vt:lpstr>
      <vt:lpstr>HTTP overview</vt:lpstr>
      <vt:lpstr>HTTP overview (continued)</vt:lpstr>
      <vt:lpstr>HTTP connections: two types</vt:lpstr>
      <vt:lpstr>Non-persistent HTTP: example</vt:lpstr>
      <vt:lpstr>Non-persistent HTTP: example (cont.)</vt:lpstr>
      <vt:lpstr>Persistent HTTP (HTTP 1.1)</vt:lpstr>
      <vt:lpstr>HTTP request message</vt:lpstr>
      <vt:lpstr>HTTP request message: general format</vt:lpstr>
      <vt:lpstr>Other HTTP request messages</vt:lpstr>
      <vt:lpstr>HTTP response message</vt:lpstr>
      <vt:lpstr>HTTP response status codes</vt:lpstr>
      <vt:lpstr>Maintaining user/server state: cookies</vt:lpstr>
      <vt:lpstr>Maintaining user/server state: cookies</vt:lpstr>
      <vt:lpstr>HTTP cookies: comments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caches</vt:lpstr>
      <vt:lpstr>Web caches</vt:lpstr>
      <vt:lpstr>Caching example</vt:lpstr>
      <vt:lpstr>Option 1: buy a faster access link</vt:lpstr>
      <vt:lpstr>Option 2: install a web cache</vt:lpstr>
      <vt:lpstr>Calculating access link utilization, end-end delay with cache:</vt:lpstr>
      <vt:lpstr>Application Layer: Overview</vt:lpstr>
      <vt:lpstr>DNS: Domain Name System</vt:lpstr>
      <vt:lpstr>DNS: services, structure</vt:lpstr>
      <vt:lpstr>Thinking about the DNS</vt:lpstr>
      <vt:lpstr>DNS: a distributed, hierarchical database</vt:lpstr>
      <vt:lpstr>Top-Level Domain, and authoritative servers</vt:lpstr>
      <vt:lpstr>Local DNS name servers</vt:lpstr>
      <vt:lpstr>DNS name resolution: iterated query</vt:lpstr>
      <vt:lpstr>DNS name resolution: recursive query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Zalavadia, Kishan Kumar</cp:lastModifiedBy>
  <cp:revision>285</cp:revision>
  <dcterms:created xsi:type="dcterms:W3CDTF">2020-01-18T07:24:59Z</dcterms:created>
  <dcterms:modified xsi:type="dcterms:W3CDTF">2024-10-10T14:14:07Z</dcterms:modified>
</cp:coreProperties>
</file>